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61"/>
  </p:notesMasterIdLst>
  <p:sldIdLst>
    <p:sldId id="1212" r:id="rId6"/>
    <p:sldId id="354" r:id="rId7"/>
    <p:sldId id="2147468919" r:id="rId8"/>
    <p:sldId id="1222" r:id="rId9"/>
    <p:sldId id="2147468911" r:id="rId10"/>
    <p:sldId id="2147468917" r:id="rId11"/>
    <p:sldId id="2147468920" r:id="rId12"/>
    <p:sldId id="2147468922" r:id="rId13"/>
    <p:sldId id="2147468927" r:id="rId14"/>
    <p:sldId id="2147468908" r:id="rId15"/>
    <p:sldId id="288" r:id="rId16"/>
    <p:sldId id="2147468921" r:id="rId17"/>
    <p:sldId id="2147468877" r:id="rId18"/>
    <p:sldId id="2147468914" r:id="rId19"/>
    <p:sldId id="2147468926" r:id="rId20"/>
    <p:sldId id="2147468923" r:id="rId21"/>
    <p:sldId id="2147468898" r:id="rId22"/>
    <p:sldId id="2147468895" r:id="rId23"/>
    <p:sldId id="2147468798" r:id="rId24"/>
    <p:sldId id="2147468799" r:id="rId25"/>
    <p:sldId id="2147468907" r:id="rId26"/>
    <p:sldId id="2147468859" r:id="rId27"/>
    <p:sldId id="2147468894" r:id="rId28"/>
    <p:sldId id="2147468816" r:id="rId29"/>
    <p:sldId id="2147468928" r:id="rId30"/>
    <p:sldId id="1273" r:id="rId31"/>
    <p:sldId id="2147468893" r:id="rId32"/>
    <p:sldId id="2147468856" r:id="rId33"/>
    <p:sldId id="2147468820" r:id="rId34"/>
    <p:sldId id="2147468906" r:id="rId35"/>
    <p:sldId id="2147468788" r:id="rId36"/>
    <p:sldId id="1230" r:id="rId37"/>
    <p:sldId id="1217" r:id="rId38"/>
    <p:sldId id="1239" r:id="rId39"/>
    <p:sldId id="1216" r:id="rId40"/>
    <p:sldId id="2147468892" r:id="rId41"/>
    <p:sldId id="359" r:id="rId42"/>
    <p:sldId id="2147468891" r:id="rId43"/>
    <p:sldId id="1154" r:id="rId44"/>
    <p:sldId id="1086" r:id="rId45"/>
    <p:sldId id="2147468924" r:id="rId46"/>
    <p:sldId id="2147468925" r:id="rId47"/>
    <p:sldId id="2147468912" r:id="rId48"/>
    <p:sldId id="266" r:id="rId49"/>
    <p:sldId id="260" r:id="rId50"/>
    <p:sldId id="262" r:id="rId51"/>
    <p:sldId id="263" r:id="rId52"/>
    <p:sldId id="264" r:id="rId53"/>
    <p:sldId id="267" r:id="rId54"/>
    <p:sldId id="265" r:id="rId55"/>
    <p:sldId id="2147468890" r:id="rId56"/>
    <p:sldId id="2147468789" r:id="rId57"/>
    <p:sldId id="2147468790" r:id="rId58"/>
    <p:sldId id="2147468791" r:id="rId59"/>
    <p:sldId id="1033" r:id="rId60"/>
  </p:sldIdLst>
  <p:sldSz cx="9144000" cy="5143500" type="screen16x9"/>
  <p:notesSz cx="6858000" cy="9144000"/>
  <p:defaultTextStyle>
    <a:defPPr>
      <a:defRPr lang="da-DK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dledende slides" id="{0C445615-FF81-47D7-915A-FF20F8BD05AF}">
          <p14:sldIdLst>
            <p14:sldId id="1212"/>
            <p14:sldId id="354"/>
            <p14:sldId id="2147468919"/>
          </p14:sldIdLst>
        </p14:section>
        <p14:section name="Dagsorden og varierende punkter" id="{0D55E22C-1410-4821-8CE1-867D1900A8B9}">
          <p14:sldIdLst>
            <p14:sldId id="1222"/>
            <p14:sldId id="2147468911"/>
            <p14:sldId id="2147468917"/>
            <p14:sldId id="2147468920"/>
            <p14:sldId id="2147468922"/>
            <p14:sldId id="2147468927"/>
            <p14:sldId id="2147468908"/>
            <p14:sldId id="288"/>
            <p14:sldId id="2147468921"/>
            <p14:sldId id="2147468877"/>
            <p14:sldId id="2147468914"/>
            <p14:sldId id="2147468926"/>
            <p14:sldId id="2147468923"/>
            <p14:sldId id="2147468898"/>
          </p14:sldIdLst>
        </p14:section>
        <p14:section name="Kort nyt" id="{13315871-D88A-463E-925C-EAEF4AE0688F}">
          <p14:sldIdLst>
            <p14:sldId id="2147468895"/>
            <p14:sldId id="2147468798"/>
            <p14:sldId id="2147468799"/>
            <p14:sldId id="2147468907"/>
            <p14:sldId id="2147468859"/>
          </p14:sldIdLst>
        </p14:section>
        <p14:section name="Tips" id="{8A255DC6-8268-4FBB-81B2-1F29D66C92FE}">
          <p14:sldIdLst>
            <p14:sldId id="2147468894"/>
            <p14:sldId id="2147468816"/>
            <p14:sldId id="2147468928"/>
            <p14:sldId id="1273"/>
          </p14:sldIdLst>
        </p14:section>
        <p14:section name="Kendte fejl" id="{BF373AF0-57C1-4B62-998F-D419FB2E666C}">
          <p14:sldIdLst>
            <p14:sldId id="2147468893"/>
            <p14:sldId id="2147468856"/>
            <p14:sldId id="2147468820"/>
            <p14:sldId id="2147468906"/>
            <p14:sldId id="2147468788"/>
            <p14:sldId id="1230"/>
            <p14:sldId id="1217"/>
            <p14:sldId id="1239"/>
            <p14:sldId id="1216"/>
          </p14:sldIdLst>
        </p14:section>
        <p14:section name="Spørgsmål og næste møde" id="{46251769-D114-44F4-8DFC-52A7C085846B}">
          <p14:sldIdLst>
            <p14:sldId id="2147468892"/>
            <p14:sldId id="359"/>
            <p14:sldId id="2147468891"/>
            <p14:sldId id="1154"/>
          </p14:sldIdLst>
        </p14:section>
        <p14:section name="Henvendt systemansvarlige" id="{5FABAF4E-A406-49A0-A9E9-F43B1A2ED12A}">
          <p14:sldIdLst>
            <p14:sldId id="1086"/>
            <p14:sldId id="2147468924"/>
            <p14:sldId id="2147468925"/>
            <p14:sldId id="2147468912"/>
            <p14:sldId id="266"/>
            <p14:sldId id="260"/>
            <p14:sldId id="262"/>
            <p14:sldId id="263"/>
            <p14:sldId id="264"/>
            <p14:sldId id="267"/>
            <p14:sldId id="265"/>
          </p14:sldIdLst>
        </p14:section>
        <p14:section name="Status på driften og tak for i dag" id="{B2D31715-964B-4B52-99F2-96DCA9B417E7}">
          <p14:sldIdLst>
            <p14:sldId id="2147468890"/>
            <p14:sldId id="2147468789"/>
            <p14:sldId id="2147468790"/>
            <p14:sldId id="2147468791"/>
            <p14:sldId id="10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4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66128E3-95DE-4A43-7932-2061B8AF29BE}" name="Aske Walther Sørensen" initials="AWS" userId="S::AWS@kombit.dk::e41c343c-2cfd-4d4f-a1ac-9d1d143c8b8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13CA84-3289-4B9C-97C7-3BC4E5044A82}" v="1" dt="2024-05-07T11:00:14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3817" autoAdjust="0"/>
  </p:normalViewPr>
  <p:slideViewPr>
    <p:cSldViewPr snapToGrid="0">
      <p:cViewPr varScale="1">
        <p:scale>
          <a:sx n="84" d="100"/>
          <a:sy n="84" d="100"/>
        </p:scale>
        <p:origin x="728" y="64"/>
      </p:cViewPr>
      <p:guideLst>
        <p:guide orient="horz" pos="441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68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ke Walther Sørensen" userId="e41c343c-2cfd-4d4f-a1ac-9d1d143c8b84" providerId="ADAL" clId="{1613CA84-3289-4B9C-97C7-3BC4E5044A82}"/>
    <pc:docChg chg="addSld modSld">
      <pc:chgData name="Aske Walther Sørensen" userId="e41c343c-2cfd-4d4f-a1ac-9d1d143c8b84" providerId="ADAL" clId="{1613CA84-3289-4B9C-97C7-3BC4E5044A82}" dt="2024-05-08T06:00:05.600" v="26" actId="20577"/>
      <pc:docMkLst>
        <pc:docMk/>
      </pc:docMkLst>
      <pc:sldChg chg="add">
        <pc:chgData name="Aske Walther Sørensen" userId="e41c343c-2cfd-4d4f-a1ac-9d1d143c8b84" providerId="ADAL" clId="{1613CA84-3289-4B9C-97C7-3BC4E5044A82}" dt="2024-05-07T11:00:14.526" v="0"/>
        <pc:sldMkLst>
          <pc:docMk/>
          <pc:sldMk cId="1121678331" sldId="260"/>
        </pc:sldMkLst>
      </pc:sldChg>
      <pc:sldChg chg="add">
        <pc:chgData name="Aske Walther Sørensen" userId="e41c343c-2cfd-4d4f-a1ac-9d1d143c8b84" providerId="ADAL" clId="{1613CA84-3289-4B9C-97C7-3BC4E5044A82}" dt="2024-05-07T11:00:14.526" v="0"/>
        <pc:sldMkLst>
          <pc:docMk/>
          <pc:sldMk cId="1764162567" sldId="262"/>
        </pc:sldMkLst>
      </pc:sldChg>
      <pc:sldChg chg="add">
        <pc:chgData name="Aske Walther Sørensen" userId="e41c343c-2cfd-4d4f-a1ac-9d1d143c8b84" providerId="ADAL" clId="{1613CA84-3289-4B9C-97C7-3BC4E5044A82}" dt="2024-05-07T11:00:14.526" v="0"/>
        <pc:sldMkLst>
          <pc:docMk/>
          <pc:sldMk cId="1657419186" sldId="263"/>
        </pc:sldMkLst>
      </pc:sldChg>
      <pc:sldChg chg="add">
        <pc:chgData name="Aske Walther Sørensen" userId="e41c343c-2cfd-4d4f-a1ac-9d1d143c8b84" providerId="ADAL" clId="{1613CA84-3289-4B9C-97C7-3BC4E5044A82}" dt="2024-05-07T11:00:14.526" v="0"/>
        <pc:sldMkLst>
          <pc:docMk/>
          <pc:sldMk cId="1849872778" sldId="264"/>
        </pc:sldMkLst>
      </pc:sldChg>
      <pc:sldChg chg="add">
        <pc:chgData name="Aske Walther Sørensen" userId="e41c343c-2cfd-4d4f-a1ac-9d1d143c8b84" providerId="ADAL" clId="{1613CA84-3289-4B9C-97C7-3BC4E5044A82}" dt="2024-05-07T11:00:14.526" v="0"/>
        <pc:sldMkLst>
          <pc:docMk/>
          <pc:sldMk cId="2630153916" sldId="265"/>
        </pc:sldMkLst>
      </pc:sldChg>
      <pc:sldChg chg="add">
        <pc:chgData name="Aske Walther Sørensen" userId="e41c343c-2cfd-4d4f-a1ac-9d1d143c8b84" providerId="ADAL" clId="{1613CA84-3289-4B9C-97C7-3BC4E5044A82}" dt="2024-05-07T11:00:14.526" v="0"/>
        <pc:sldMkLst>
          <pc:docMk/>
          <pc:sldMk cId="2466862801" sldId="266"/>
        </pc:sldMkLst>
      </pc:sldChg>
      <pc:sldChg chg="add">
        <pc:chgData name="Aske Walther Sørensen" userId="e41c343c-2cfd-4d4f-a1ac-9d1d143c8b84" providerId="ADAL" clId="{1613CA84-3289-4B9C-97C7-3BC4E5044A82}" dt="2024-05-07T11:00:14.526" v="0"/>
        <pc:sldMkLst>
          <pc:docMk/>
          <pc:sldMk cId="2312931620" sldId="267"/>
        </pc:sldMkLst>
      </pc:sldChg>
      <pc:sldChg chg="modSp mod">
        <pc:chgData name="Aske Walther Sørensen" userId="e41c343c-2cfd-4d4f-a1ac-9d1d143c8b84" providerId="ADAL" clId="{1613CA84-3289-4B9C-97C7-3BC4E5044A82}" dt="2024-05-08T06:00:05.600" v="26" actId="20577"/>
        <pc:sldMkLst>
          <pc:docMk/>
          <pc:sldMk cId="3910562224" sldId="1086"/>
        </pc:sldMkLst>
        <pc:spChg chg="mod">
          <ac:chgData name="Aske Walther Sørensen" userId="e41c343c-2cfd-4d4f-a1ac-9d1d143c8b84" providerId="ADAL" clId="{1613CA84-3289-4B9C-97C7-3BC4E5044A82}" dt="2024-05-08T06:00:05.600" v="26" actId="20577"/>
          <ac:spMkLst>
            <pc:docMk/>
            <pc:sldMk cId="3910562224" sldId="1086"/>
            <ac:spMk id="2" creationId="{BD41C6D7-ADF8-9D5F-8BE3-29F5A71AE143}"/>
          </ac:spMkLst>
        </pc:spChg>
      </pc:sldChg>
      <pc:sldChg chg="modSp mod">
        <pc:chgData name="Aske Walther Sørensen" userId="e41c343c-2cfd-4d4f-a1ac-9d1d143c8b84" providerId="ADAL" clId="{1613CA84-3289-4B9C-97C7-3BC4E5044A82}" dt="2024-05-08T05:59:51.505" v="13" actId="20577"/>
        <pc:sldMkLst>
          <pc:docMk/>
          <pc:sldMk cId="1380349119" sldId="1222"/>
        </pc:sldMkLst>
        <pc:spChg chg="mod">
          <ac:chgData name="Aske Walther Sørensen" userId="e41c343c-2cfd-4d4f-a1ac-9d1d143c8b84" providerId="ADAL" clId="{1613CA84-3289-4B9C-97C7-3BC4E5044A82}" dt="2024-05-08T05:59:51.505" v="13" actId="20577"/>
          <ac:spMkLst>
            <pc:docMk/>
            <pc:sldMk cId="1380349119" sldId="1222"/>
            <ac:spMk id="6" creationId="{C592D37B-A091-09FC-6EF6-FA9AB93940B8}"/>
          </ac:spMkLst>
        </pc:spChg>
      </pc:sldChg>
    </pc:docChg>
  </pc:docChgLst>
  <pc:docChgLst>
    <pc:chgData name="Aske Walther Sørensen" userId="e41c343c-2cfd-4d4f-a1ac-9d1d143c8b84" providerId="ADAL" clId="{B0983323-957E-4BD1-8384-FBBB42536CB2}"/>
    <pc:docChg chg="undo redo custSel addSld delSld modSld modSection">
      <pc:chgData name="Aske Walther Sørensen" userId="e41c343c-2cfd-4d4f-a1ac-9d1d143c8b84" providerId="ADAL" clId="{B0983323-957E-4BD1-8384-FBBB42536CB2}" dt="2024-04-29T13:28:27.168" v="604" actId="1076"/>
      <pc:docMkLst>
        <pc:docMk/>
      </pc:docMkLst>
      <pc:sldChg chg="del">
        <pc:chgData name="Aske Walther Sørensen" userId="e41c343c-2cfd-4d4f-a1ac-9d1d143c8b84" providerId="ADAL" clId="{B0983323-957E-4BD1-8384-FBBB42536CB2}" dt="2024-04-29T10:47:18.085" v="498" actId="47"/>
        <pc:sldMkLst>
          <pc:docMk/>
          <pc:sldMk cId="4130108522" sldId="257"/>
        </pc:sldMkLst>
      </pc:sldChg>
      <pc:sldChg chg="add">
        <pc:chgData name="Aske Walther Sørensen" userId="e41c343c-2cfd-4d4f-a1ac-9d1d143c8b84" providerId="ADAL" clId="{B0983323-957E-4BD1-8384-FBBB42536CB2}" dt="2024-04-29T10:39:37.519" v="490"/>
        <pc:sldMkLst>
          <pc:docMk/>
          <pc:sldMk cId="859444707" sldId="288"/>
        </pc:sldMkLst>
      </pc:sldChg>
      <pc:sldChg chg="addSp modSp">
        <pc:chgData name="Aske Walther Sørensen" userId="e41c343c-2cfd-4d4f-a1ac-9d1d143c8b84" providerId="ADAL" clId="{B0983323-957E-4BD1-8384-FBBB42536CB2}" dt="2024-04-29T10:51:51.818" v="535"/>
        <pc:sldMkLst>
          <pc:docMk/>
          <pc:sldMk cId="875706148" sldId="1154"/>
        </pc:sldMkLst>
        <pc:spChg chg="add mod">
          <ac:chgData name="Aske Walther Sørensen" userId="e41c343c-2cfd-4d4f-a1ac-9d1d143c8b84" providerId="ADAL" clId="{B0983323-957E-4BD1-8384-FBBB42536CB2}" dt="2024-04-29T10:51:51.818" v="535"/>
          <ac:spMkLst>
            <pc:docMk/>
            <pc:sldMk cId="875706148" sldId="1154"/>
            <ac:spMk id="3" creationId="{3402F3DD-6222-0E14-DA76-B18B28D0DACF}"/>
          </ac:spMkLst>
        </pc:spChg>
      </pc:sldChg>
      <pc:sldChg chg="modSp mod">
        <pc:chgData name="Aske Walther Sørensen" userId="e41c343c-2cfd-4d4f-a1ac-9d1d143c8b84" providerId="ADAL" clId="{B0983323-957E-4BD1-8384-FBBB42536CB2}" dt="2024-04-29T08:04:40.627" v="0" actId="20577"/>
        <pc:sldMkLst>
          <pc:docMk/>
          <pc:sldMk cId="353906433" sldId="1212"/>
        </pc:sldMkLst>
        <pc:spChg chg="mod">
          <ac:chgData name="Aske Walther Sørensen" userId="e41c343c-2cfd-4d4f-a1ac-9d1d143c8b84" providerId="ADAL" clId="{B0983323-957E-4BD1-8384-FBBB42536CB2}" dt="2024-04-29T08:04:40.627" v="0" actId="20577"/>
          <ac:spMkLst>
            <pc:docMk/>
            <pc:sldMk cId="353906433" sldId="1212"/>
            <ac:spMk id="2" creationId="{B2DED484-85B1-38EB-1770-07D30802AB55}"/>
          </ac:spMkLst>
        </pc:spChg>
      </pc:sldChg>
      <pc:sldChg chg="addSp modSp">
        <pc:chgData name="Aske Walther Sørensen" userId="e41c343c-2cfd-4d4f-a1ac-9d1d143c8b84" providerId="ADAL" clId="{B0983323-957E-4BD1-8384-FBBB42536CB2}" dt="2024-04-29T08:06:21.786" v="14"/>
        <pc:sldMkLst>
          <pc:docMk/>
          <pc:sldMk cId="1380349119" sldId="1222"/>
        </pc:sldMkLst>
        <pc:spChg chg="add mod">
          <ac:chgData name="Aske Walther Sørensen" userId="e41c343c-2cfd-4d4f-a1ac-9d1d143c8b84" providerId="ADAL" clId="{B0983323-957E-4BD1-8384-FBBB42536CB2}" dt="2024-04-29T08:06:21.786" v="14"/>
          <ac:spMkLst>
            <pc:docMk/>
            <pc:sldMk cId="1380349119" sldId="1222"/>
            <ac:spMk id="4" creationId="{7429462A-6C0B-E880-3219-7EB5332C0208}"/>
          </ac:spMkLst>
        </pc:spChg>
      </pc:sldChg>
      <pc:sldChg chg="del">
        <pc:chgData name="Aske Walther Sørensen" userId="e41c343c-2cfd-4d4f-a1ac-9d1d143c8b84" providerId="ADAL" clId="{B0983323-957E-4BD1-8384-FBBB42536CB2}" dt="2024-04-29T10:46:50.566" v="495" actId="47"/>
        <pc:sldMkLst>
          <pc:docMk/>
          <pc:sldMk cId="346275851" sldId="1268"/>
        </pc:sldMkLst>
      </pc:sldChg>
      <pc:sldChg chg="addSp modSp">
        <pc:chgData name="Aske Walther Sørensen" userId="e41c343c-2cfd-4d4f-a1ac-9d1d143c8b84" providerId="ADAL" clId="{B0983323-957E-4BD1-8384-FBBB42536CB2}" dt="2024-04-29T10:51:28.079" v="532"/>
        <pc:sldMkLst>
          <pc:docMk/>
          <pc:sldMk cId="2640011768" sldId="2147468789"/>
        </pc:sldMkLst>
        <pc:spChg chg="add mod">
          <ac:chgData name="Aske Walther Sørensen" userId="e41c343c-2cfd-4d4f-a1ac-9d1d143c8b84" providerId="ADAL" clId="{B0983323-957E-4BD1-8384-FBBB42536CB2}" dt="2024-04-29T10:51:28.079" v="532"/>
          <ac:spMkLst>
            <pc:docMk/>
            <pc:sldMk cId="2640011768" sldId="2147468789"/>
            <ac:spMk id="4" creationId="{67626230-359F-3C27-0ABE-182526BA3841}"/>
          </ac:spMkLst>
        </pc:spChg>
      </pc:sldChg>
      <pc:sldChg chg="addSp modSp">
        <pc:chgData name="Aske Walther Sørensen" userId="e41c343c-2cfd-4d4f-a1ac-9d1d143c8b84" providerId="ADAL" clId="{B0983323-957E-4BD1-8384-FBBB42536CB2}" dt="2024-04-29T10:51:29.293" v="533"/>
        <pc:sldMkLst>
          <pc:docMk/>
          <pc:sldMk cId="1707637597" sldId="2147468790"/>
        </pc:sldMkLst>
        <pc:spChg chg="add mod">
          <ac:chgData name="Aske Walther Sørensen" userId="e41c343c-2cfd-4d4f-a1ac-9d1d143c8b84" providerId="ADAL" clId="{B0983323-957E-4BD1-8384-FBBB42536CB2}" dt="2024-04-29T10:51:29.293" v="533"/>
          <ac:spMkLst>
            <pc:docMk/>
            <pc:sldMk cId="1707637597" sldId="2147468790"/>
            <ac:spMk id="4" creationId="{64C92C7A-85BF-A5FA-DE9C-6D657E11A154}"/>
          </ac:spMkLst>
        </pc:spChg>
      </pc:sldChg>
      <pc:sldChg chg="addSp modSp">
        <pc:chgData name="Aske Walther Sørensen" userId="e41c343c-2cfd-4d4f-a1ac-9d1d143c8b84" providerId="ADAL" clId="{B0983323-957E-4BD1-8384-FBBB42536CB2}" dt="2024-04-29T10:51:29.875" v="534"/>
        <pc:sldMkLst>
          <pc:docMk/>
          <pc:sldMk cId="873160424" sldId="2147468791"/>
        </pc:sldMkLst>
        <pc:spChg chg="add mod">
          <ac:chgData name="Aske Walther Sørensen" userId="e41c343c-2cfd-4d4f-a1ac-9d1d143c8b84" providerId="ADAL" clId="{B0983323-957E-4BD1-8384-FBBB42536CB2}" dt="2024-04-29T10:51:29.875" v="534"/>
          <ac:spMkLst>
            <pc:docMk/>
            <pc:sldMk cId="873160424" sldId="2147468791"/>
            <ac:spMk id="4" creationId="{7325E3D6-9BA8-BB7D-CE62-763B4A090034}"/>
          </ac:spMkLst>
        </pc:spChg>
      </pc:sldChg>
      <pc:sldChg chg="mod modShow">
        <pc:chgData name="Aske Walther Sørensen" userId="e41c343c-2cfd-4d4f-a1ac-9d1d143c8b84" providerId="ADAL" clId="{B0983323-957E-4BD1-8384-FBBB42536CB2}" dt="2024-04-29T10:52:46.018" v="539" actId="729"/>
        <pc:sldMkLst>
          <pc:docMk/>
          <pc:sldMk cId="3861736967" sldId="2147468798"/>
        </pc:sldMkLst>
      </pc:sldChg>
      <pc:sldChg chg="mod modShow">
        <pc:chgData name="Aske Walther Sørensen" userId="e41c343c-2cfd-4d4f-a1ac-9d1d143c8b84" providerId="ADAL" clId="{B0983323-957E-4BD1-8384-FBBB42536CB2}" dt="2024-04-29T10:52:36.606" v="538" actId="729"/>
        <pc:sldMkLst>
          <pc:docMk/>
          <pc:sldMk cId="206959674" sldId="2147468799"/>
        </pc:sldMkLst>
      </pc:sldChg>
      <pc:sldChg chg="del">
        <pc:chgData name="Aske Walther Sørensen" userId="e41c343c-2cfd-4d4f-a1ac-9d1d143c8b84" providerId="ADAL" clId="{B0983323-957E-4BD1-8384-FBBB42536CB2}" dt="2024-04-29T10:47:18.085" v="498" actId="47"/>
        <pc:sldMkLst>
          <pc:docMk/>
          <pc:sldMk cId="2818054886" sldId="2147468896"/>
        </pc:sldMkLst>
      </pc:sldChg>
      <pc:sldChg chg="addSp modSp">
        <pc:chgData name="Aske Walther Sørensen" userId="e41c343c-2cfd-4d4f-a1ac-9d1d143c8b84" providerId="ADAL" clId="{B0983323-957E-4BD1-8384-FBBB42536CB2}" dt="2024-04-29T10:47:04.498" v="496"/>
        <pc:sldMkLst>
          <pc:docMk/>
          <pc:sldMk cId="52679992" sldId="2147468898"/>
        </pc:sldMkLst>
        <pc:spChg chg="add mod">
          <ac:chgData name="Aske Walther Sørensen" userId="e41c343c-2cfd-4d4f-a1ac-9d1d143c8b84" providerId="ADAL" clId="{B0983323-957E-4BD1-8384-FBBB42536CB2}" dt="2024-04-29T10:47:04.498" v="496"/>
          <ac:spMkLst>
            <pc:docMk/>
            <pc:sldMk cId="52679992" sldId="2147468898"/>
            <ac:spMk id="5" creationId="{95A54E87-7119-30C8-2C04-43ECA87A75C8}"/>
          </ac:spMkLst>
        </pc:spChg>
      </pc:sldChg>
      <pc:sldChg chg="addSp modSp mod modShow">
        <pc:chgData name="Aske Walther Sørensen" userId="e41c343c-2cfd-4d4f-a1ac-9d1d143c8b84" providerId="ADAL" clId="{B0983323-957E-4BD1-8384-FBBB42536CB2}" dt="2024-04-29T10:52:30.599" v="537" actId="729"/>
        <pc:sldMkLst>
          <pc:docMk/>
          <pc:sldMk cId="3716086861" sldId="2147468907"/>
        </pc:sldMkLst>
        <pc:spChg chg="add mod">
          <ac:chgData name="Aske Walther Sørensen" userId="e41c343c-2cfd-4d4f-a1ac-9d1d143c8b84" providerId="ADAL" clId="{B0983323-957E-4BD1-8384-FBBB42536CB2}" dt="2024-04-29T10:52:20.410" v="536"/>
          <ac:spMkLst>
            <pc:docMk/>
            <pc:sldMk cId="3716086861" sldId="2147468907"/>
            <ac:spMk id="5" creationId="{BD4C3BE1-1401-7A29-18BA-F29D3E9DE0FB}"/>
          </ac:spMkLst>
        </pc:spChg>
      </pc:sldChg>
      <pc:sldChg chg="del">
        <pc:chgData name="Aske Walther Sørensen" userId="e41c343c-2cfd-4d4f-a1ac-9d1d143c8b84" providerId="ADAL" clId="{B0983323-957E-4BD1-8384-FBBB42536CB2}" dt="2024-04-29T10:39:39.040" v="491" actId="47"/>
        <pc:sldMkLst>
          <pc:docMk/>
          <pc:sldMk cId="839877068" sldId="2147468909"/>
        </pc:sldMkLst>
      </pc:sldChg>
      <pc:sldChg chg="del">
        <pc:chgData name="Aske Walther Sørensen" userId="e41c343c-2cfd-4d4f-a1ac-9d1d143c8b84" providerId="ADAL" clId="{B0983323-957E-4BD1-8384-FBBB42536CB2}" dt="2024-04-29T10:39:40.077" v="492" actId="47"/>
        <pc:sldMkLst>
          <pc:docMk/>
          <pc:sldMk cId="111121423" sldId="2147468910"/>
        </pc:sldMkLst>
      </pc:sldChg>
      <pc:sldChg chg="addSp modSp mod">
        <pc:chgData name="Aske Walther Sørensen" userId="e41c343c-2cfd-4d4f-a1ac-9d1d143c8b84" providerId="ADAL" clId="{B0983323-957E-4BD1-8384-FBBB42536CB2}" dt="2024-04-29T10:51:19.559" v="531"/>
        <pc:sldMkLst>
          <pc:docMk/>
          <pc:sldMk cId="1483877470" sldId="2147468912"/>
        </pc:sldMkLst>
        <pc:spChg chg="mod">
          <ac:chgData name="Aske Walther Sørensen" userId="e41c343c-2cfd-4d4f-a1ac-9d1d143c8b84" providerId="ADAL" clId="{B0983323-957E-4BD1-8384-FBBB42536CB2}" dt="2024-04-29T10:51:02.702" v="529"/>
          <ac:spMkLst>
            <pc:docMk/>
            <pc:sldMk cId="1483877470" sldId="2147468912"/>
            <ac:spMk id="2" creationId="{5FF2F208-36CF-5304-D3F7-9A4CDCDCD42E}"/>
          </ac:spMkLst>
        </pc:spChg>
        <pc:spChg chg="add mod">
          <ac:chgData name="Aske Walther Sørensen" userId="e41c343c-2cfd-4d4f-a1ac-9d1d143c8b84" providerId="ADAL" clId="{B0983323-957E-4BD1-8384-FBBB42536CB2}" dt="2024-04-29T10:51:19.559" v="531"/>
          <ac:spMkLst>
            <pc:docMk/>
            <pc:sldMk cId="1483877470" sldId="2147468912"/>
            <ac:spMk id="4" creationId="{671A91EE-AC2D-436D-6975-3022354F7980}"/>
          </ac:spMkLst>
        </pc:spChg>
      </pc:sldChg>
      <pc:sldChg chg="del">
        <pc:chgData name="Aske Walther Sørensen" userId="e41c343c-2cfd-4d4f-a1ac-9d1d143c8b84" providerId="ADAL" clId="{B0983323-957E-4BD1-8384-FBBB42536CB2}" dt="2024-04-29T10:48:46.223" v="499" actId="47"/>
        <pc:sldMkLst>
          <pc:docMk/>
          <pc:sldMk cId="396239460" sldId="2147468913"/>
        </pc:sldMkLst>
      </pc:sldChg>
      <pc:sldChg chg="addSp modSp modAnim">
        <pc:chgData name="Aske Walther Sørensen" userId="e41c343c-2cfd-4d4f-a1ac-9d1d143c8b84" providerId="ADAL" clId="{B0983323-957E-4BD1-8384-FBBB42536CB2}" dt="2024-04-29T10:45:44.660" v="494"/>
        <pc:sldMkLst>
          <pc:docMk/>
          <pc:sldMk cId="533239136" sldId="2147468914"/>
        </pc:sldMkLst>
        <pc:spChg chg="mod">
          <ac:chgData name="Aske Walther Sørensen" userId="e41c343c-2cfd-4d4f-a1ac-9d1d143c8b84" providerId="ADAL" clId="{B0983323-957E-4BD1-8384-FBBB42536CB2}" dt="2024-04-29T10:45:36.512" v="493" actId="20577"/>
          <ac:spMkLst>
            <pc:docMk/>
            <pc:sldMk cId="533239136" sldId="2147468914"/>
            <ac:spMk id="3" creationId="{27E36B23-B90D-848C-D6CE-707985B89214}"/>
          </ac:spMkLst>
        </pc:spChg>
        <pc:spChg chg="add mod">
          <ac:chgData name="Aske Walther Sørensen" userId="e41c343c-2cfd-4d4f-a1ac-9d1d143c8b84" providerId="ADAL" clId="{B0983323-957E-4BD1-8384-FBBB42536CB2}" dt="2024-04-29T10:45:44.660" v="494"/>
          <ac:spMkLst>
            <pc:docMk/>
            <pc:sldMk cId="533239136" sldId="2147468914"/>
            <ac:spMk id="5" creationId="{8A5892FF-66E7-9E58-341A-8A51D251BC5B}"/>
          </ac:spMkLst>
        </pc:spChg>
      </pc:sldChg>
      <pc:sldChg chg="del">
        <pc:chgData name="Aske Walther Sørensen" userId="e41c343c-2cfd-4d4f-a1ac-9d1d143c8b84" providerId="ADAL" clId="{B0983323-957E-4BD1-8384-FBBB42536CB2}" dt="2024-04-29T10:48:46.223" v="499" actId="47"/>
        <pc:sldMkLst>
          <pc:docMk/>
          <pc:sldMk cId="3417259951" sldId="2147468915"/>
        </pc:sldMkLst>
      </pc:sldChg>
      <pc:sldChg chg="del">
        <pc:chgData name="Aske Walther Sørensen" userId="e41c343c-2cfd-4d4f-a1ac-9d1d143c8b84" providerId="ADAL" clId="{B0983323-957E-4BD1-8384-FBBB42536CB2}" dt="2024-04-29T08:53:45.859" v="450" actId="47"/>
        <pc:sldMkLst>
          <pc:docMk/>
          <pc:sldMk cId="785582688" sldId="2147468916"/>
        </pc:sldMkLst>
      </pc:sldChg>
      <pc:sldChg chg="addSp delSp modSp mod modAnim">
        <pc:chgData name="Aske Walther Sørensen" userId="e41c343c-2cfd-4d4f-a1ac-9d1d143c8b84" providerId="ADAL" clId="{B0983323-957E-4BD1-8384-FBBB42536CB2}" dt="2024-04-29T10:22:47.846" v="489"/>
        <pc:sldMkLst>
          <pc:docMk/>
          <pc:sldMk cId="3401222780" sldId="2147468917"/>
        </pc:sldMkLst>
        <pc:spChg chg="mod">
          <ac:chgData name="Aske Walther Sørensen" userId="e41c343c-2cfd-4d4f-a1ac-9d1d143c8b84" providerId="ADAL" clId="{B0983323-957E-4BD1-8384-FBBB42536CB2}" dt="2024-04-29T08:13:31.335" v="348" actId="20577"/>
          <ac:spMkLst>
            <pc:docMk/>
            <pc:sldMk cId="3401222780" sldId="2147468917"/>
            <ac:spMk id="2" creationId="{DC74F4FA-F9D1-1833-121E-A02060C08C6E}"/>
          </ac:spMkLst>
        </pc:spChg>
        <pc:spChg chg="mod">
          <ac:chgData name="Aske Walther Sørensen" userId="e41c343c-2cfd-4d4f-a1ac-9d1d143c8b84" providerId="ADAL" clId="{B0983323-957E-4BD1-8384-FBBB42536CB2}" dt="2024-04-29T10:22:29.628" v="486" actId="20577"/>
          <ac:spMkLst>
            <pc:docMk/>
            <pc:sldMk cId="3401222780" sldId="2147468917"/>
            <ac:spMk id="3" creationId="{CB67DDB4-90A6-B942-32F2-3A2734D623E9}"/>
          </ac:spMkLst>
        </pc:spChg>
        <pc:picChg chg="add del mod">
          <ac:chgData name="Aske Walther Sørensen" userId="e41c343c-2cfd-4d4f-a1ac-9d1d143c8b84" providerId="ADAL" clId="{B0983323-957E-4BD1-8384-FBBB42536CB2}" dt="2024-04-29T08:13:52.478" v="353" actId="21"/>
          <ac:picMkLst>
            <pc:docMk/>
            <pc:sldMk cId="3401222780" sldId="2147468917"/>
            <ac:picMk id="6" creationId="{1F0B1E53-37D5-6582-8D78-3F0CCA31225C}"/>
          </ac:picMkLst>
        </pc:picChg>
        <pc:picChg chg="add del mod">
          <ac:chgData name="Aske Walther Sørensen" userId="e41c343c-2cfd-4d4f-a1ac-9d1d143c8b84" providerId="ADAL" clId="{B0983323-957E-4BD1-8384-FBBB42536CB2}" dt="2024-04-29T08:13:52.478" v="353" actId="21"/>
          <ac:picMkLst>
            <pc:docMk/>
            <pc:sldMk cId="3401222780" sldId="2147468917"/>
            <ac:picMk id="9" creationId="{AB344C9A-C279-0458-18C3-89923FB9B9B4}"/>
          </ac:picMkLst>
        </pc:picChg>
        <pc:picChg chg="add mod">
          <ac:chgData name="Aske Walther Sørensen" userId="e41c343c-2cfd-4d4f-a1ac-9d1d143c8b84" providerId="ADAL" clId="{B0983323-957E-4BD1-8384-FBBB42536CB2}" dt="2024-04-29T08:23:10.519" v="449" actId="1076"/>
          <ac:picMkLst>
            <pc:docMk/>
            <pc:sldMk cId="3401222780" sldId="2147468917"/>
            <ac:picMk id="1026" creationId="{D9BF0B79-F81B-89F5-157B-75C04C1FC391}"/>
          </ac:picMkLst>
        </pc:picChg>
      </pc:sldChg>
      <pc:sldChg chg="del">
        <pc:chgData name="Aske Walther Sørensen" userId="e41c343c-2cfd-4d4f-a1ac-9d1d143c8b84" providerId="ADAL" clId="{B0983323-957E-4BD1-8384-FBBB42536CB2}" dt="2024-04-29T10:47:07.753" v="497" actId="47"/>
        <pc:sldMkLst>
          <pc:docMk/>
          <pc:sldMk cId="3162248183" sldId="2147468918"/>
        </pc:sldMkLst>
      </pc:sldChg>
      <pc:sldChg chg="delSp modSp mod">
        <pc:chgData name="Aske Walther Sørensen" userId="e41c343c-2cfd-4d4f-a1ac-9d1d143c8b84" providerId="ADAL" clId="{B0983323-957E-4BD1-8384-FBBB42536CB2}" dt="2024-04-29T08:05:53.409" v="13" actId="1076"/>
        <pc:sldMkLst>
          <pc:docMk/>
          <pc:sldMk cId="1977753127" sldId="2147468919"/>
        </pc:sldMkLst>
        <pc:spChg chg="mod">
          <ac:chgData name="Aske Walther Sørensen" userId="e41c343c-2cfd-4d4f-a1ac-9d1d143c8b84" providerId="ADAL" clId="{B0983323-957E-4BD1-8384-FBBB42536CB2}" dt="2024-04-29T08:05:11.303" v="9" actId="1076"/>
          <ac:spMkLst>
            <pc:docMk/>
            <pc:sldMk cId="1977753127" sldId="2147468919"/>
            <ac:spMk id="2" creationId="{76E00741-FABE-4D8D-2A78-38D00C48498D}"/>
          </ac:spMkLst>
        </pc:spChg>
        <pc:spChg chg="del">
          <ac:chgData name="Aske Walther Sørensen" userId="e41c343c-2cfd-4d4f-a1ac-9d1d143c8b84" providerId="ADAL" clId="{B0983323-957E-4BD1-8384-FBBB42536CB2}" dt="2024-04-29T08:04:49.924" v="3" actId="478"/>
          <ac:spMkLst>
            <pc:docMk/>
            <pc:sldMk cId="1977753127" sldId="2147468919"/>
            <ac:spMk id="3" creationId="{0B776A0A-C6EA-19DC-2FD2-A28ABD97199D}"/>
          </ac:spMkLst>
        </pc:spChg>
        <pc:spChg chg="del">
          <ac:chgData name="Aske Walther Sørensen" userId="e41c343c-2cfd-4d4f-a1ac-9d1d143c8b84" providerId="ADAL" clId="{B0983323-957E-4BD1-8384-FBBB42536CB2}" dt="2024-04-29T08:04:49.251" v="2" actId="478"/>
          <ac:spMkLst>
            <pc:docMk/>
            <pc:sldMk cId="1977753127" sldId="2147468919"/>
            <ac:spMk id="7" creationId="{A609AAEC-0981-0CBB-C300-513F8A9B741F}"/>
          </ac:spMkLst>
        </pc:spChg>
        <pc:picChg chg="mod">
          <ac:chgData name="Aske Walther Sørensen" userId="e41c343c-2cfd-4d4f-a1ac-9d1d143c8b84" providerId="ADAL" clId="{B0983323-957E-4BD1-8384-FBBB42536CB2}" dt="2024-04-29T08:05:22.568" v="10" actId="408"/>
          <ac:picMkLst>
            <pc:docMk/>
            <pc:sldMk cId="1977753127" sldId="2147468919"/>
            <ac:picMk id="5" creationId="{5F5D0EA9-FF1C-268E-69CE-ED0E6C642454}"/>
          </ac:picMkLst>
        </pc:picChg>
        <pc:picChg chg="mod">
          <ac:chgData name="Aske Walther Sørensen" userId="e41c343c-2cfd-4d4f-a1ac-9d1d143c8b84" providerId="ADAL" clId="{B0983323-957E-4BD1-8384-FBBB42536CB2}" dt="2024-04-29T08:05:22.568" v="10" actId="408"/>
          <ac:picMkLst>
            <pc:docMk/>
            <pc:sldMk cId="1977753127" sldId="2147468919"/>
            <ac:picMk id="8" creationId="{E210F0C8-D4DA-8FD2-5485-FF894207E618}"/>
          </ac:picMkLst>
        </pc:picChg>
        <pc:picChg chg="mod">
          <ac:chgData name="Aske Walther Sørensen" userId="e41c343c-2cfd-4d4f-a1ac-9d1d143c8b84" providerId="ADAL" clId="{B0983323-957E-4BD1-8384-FBBB42536CB2}" dt="2024-04-29T08:05:50.786" v="12" actId="1076"/>
          <ac:picMkLst>
            <pc:docMk/>
            <pc:sldMk cId="1977753127" sldId="2147468919"/>
            <ac:picMk id="1026" creationId="{F424373E-7523-FB2B-BFAC-819DD2992416}"/>
          </ac:picMkLst>
        </pc:picChg>
        <pc:picChg chg="mod">
          <ac:chgData name="Aske Walther Sørensen" userId="e41c343c-2cfd-4d4f-a1ac-9d1d143c8b84" providerId="ADAL" clId="{B0983323-957E-4BD1-8384-FBBB42536CB2}" dt="2024-04-29T08:05:22.568" v="10" actId="408"/>
          <ac:picMkLst>
            <pc:docMk/>
            <pc:sldMk cId="1977753127" sldId="2147468919"/>
            <ac:picMk id="1028" creationId="{DEF214E9-5409-351C-DCF1-818704805917}"/>
          </ac:picMkLst>
        </pc:picChg>
        <pc:picChg chg="del">
          <ac:chgData name="Aske Walther Sørensen" userId="e41c343c-2cfd-4d4f-a1ac-9d1d143c8b84" providerId="ADAL" clId="{B0983323-957E-4BD1-8384-FBBB42536CB2}" dt="2024-04-29T08:04:48.122" v="1" actId="478"/>
          <ac:picMkLst>
            <pc:docMk/>
            <pc:sldMk cId="1977753127" sldId="2147468919"/>
            <ac:picMk id="1030" creationId="{932ED146-D4E7-670A-8702-8849FED893B4}"/>
          </ac:picMkLst>
        </pc:picChg>
        <pc:picChg chg="mod">
          <ac:chgData name="Aske Walther Sørensen" userId="e41c343c-2cfd-4d4f-a1ac-9d1d143c8b84" providerId="ADAL" clId="{B0983323-957E-4BD1-8384-FBBB42536CB2}" dt="2024-04-29T08:05:53.409" v="13" actId="1076"/>
          <ac:picMkLst>
            <pc:docMk/>
            <pc:sldMk cId="1977753127" sldId="2147468919"/>
            <ac:picMk id="1038" creationId="{7D795E2C-0E70-0C42-31D1-2FF4105F77EE}"/>
          </ac:picMkLst>
        </pc:picChg>
        <pc:picChg chg="mod">
          <ac:chgData name="Aske Walther Sørensen" userId="e41c343c-2cfd-4d4f-a1ac-9d1d143c8b84" providerId="ADAL" clId="{B0983323-957E-4BD1-8384-FBBB42536CB2}" dt="2024-04-29T08:05:22.568" v="10" actId="408"/>
          <ac:picMkLst>
            <pc:docMk/>
            <pc:sldMk cId="1977753127" sldId="2147468919"/>
            <ac:picMk id="1042" creationId="{EB8E19B5-2101-6613-E3AD-825F88965FCF}"/>
          </ac:picMkLst>
        </pc:picChg>
      </pc:sldChg>
      <pc:sldChg chg="addSp delSp modSp new mod modAnim">
        <pc:chgData name="Aske Walther Sørensen" userId="e41c343c-2cfd-4d4f-a1ac-9d1d143c8b84" providerId="ADAL" clId="{B0983323-957E-4BD1-8384-FBBB42536CB2}" dt="2024-04-29T13:27:03.354" v="571" actId="20577"/>
        <pc:sldMkLst>
          <pc:docMk/>
          <pc:sldMk cId="3404139090" sldId="2147468920"/>
        </pc:sldMkLst>
        <pc:spChg chg="mod">
          <ac:chgData name="Aske Walther Sørensen" userId="e41c343c-2cfd-4d4f-a1ac-9d1d143c8b84" providerId="ADAL" clId="{B0983323-957E-4BD1-8384-FBBB42536CB2}" dt="2024-04-29T13:27:03.354" v="571" actId="20577"/>
          <ac:spMkLst>
            <pc:docMk/>
            <pc:sldMk cId="3404139090" sldId="2147468920"/>
            <ac:spMk id="2" creationId="{F415ED8C-903F-D364-5A71-294432D0B2DB}"/>
          </ac:spMkLst>
        </pc:spChg>
        <pc:spChg chg="del mod">
          <ac:chgData name="Aske Walther Sørensen" userId="e41c343c-2cfd-4d4f-a1ac-9d1d143c8b84" providerId="ADAL" clId="{B0983323-957E-4BD1-8384-FBBB42536CB2}" dt="2024-04-29T08:22:53.022" v="448" actId="478"/>
          <ac:spMkLst>
            <pc:docMk/>
            <pc:sldMk cId="3404139090" sldId="2147468920"/>
            <ac:spMk id="3" creationId="{26D50D66-6E0A-5A7D-286A-5D7BB07F16DE}"/>
          </ac:spMkLst>
        </pc:spChg>
        <pc:spChg chg="mod">
          <ac:chgData name="Aske Walther Sørensen" userId="e41c343c-2cfd-4d4f-a1ac-9d1d143c8b84" providerId="ADAL" clId="{B0983323-957E-4BD1-8384-FBBB42536CB2}" dt="2024-04-29T08:22:06.438" v="443" actId="1076"/>
          <ac:spMkLst>
            <pc:docMk/>
            <pc:sldMk cId="3404139090" sldId="2147468920"/>
            <ac:spMk id="4" creationId="{540A850B-A0DA-23F0-85F6-72DF4E362EC4}"/>
          </ac:spMkLst>
        </pc:spChg>
        <pc:spChg chg="add mod">
          <ac:chgData name="Aske Walther Sørensen" userId="e41c343c-2cfd-4d4f-a1ac-9d1d143c8b84" providerId="ADAL" clId="{B0983323-957E-4BD1-8384-FBBB42536CB2}" dt="2024-04-29T08:22:51.194" v="447" actId="1076"/>
          <ac:spMkLst>
            <pc:docMk/>
            <pc:sldMk cId="3404139090" sldId="2147468920"/>
            <ac:spMk id="8" creationId="{86182938-DF4D-151B-0E67-65DCC59AF989}"/>
          </ac:spMkLst>
        </pc:spChg>
        <pc:spChg chg="add mod">
          <ac:chgData name="Aske Walther Sørensen" userId="e41c343c-2cfd-4d4f-a1ac-9d1d143c8b84" providerId="ADAL" clId="{B0983323-957E-4BD1-8384-FBBB42536CB2}" dt="2024-04-29T08:22:51.194" v="447" actId="1076"/>
          <ac:spMkLst>
            <pc:docMk/>
            <pc:sldMk cId="3404139090" sldId="2147468920"/>
            <ac:spMk id="10" creationId="{DDAB34A8-56E9-45A2-AA89-164E04798C08}"/>
          </ac:spMkLst>
        </pc:spChg>
        <pc:spChg chg="add mod">
          <ac:chgData name="Aske Walther Sørensen" userId="e41c343c-2cfd-4d4f-a1ac-9d1d143c8b84" providerId="ADAL" clId="{B0983323-957E-4BD1-8384-FBBB42536CB2}" dt="2024-04-29T08:22:51.194" v="447" actId="1076"/>
          <ac:spMkLst>
            <pc:docMk/>
            <pc:sldMk cId="3404139090" sldId="2147468920"/>
            <ac:spMk id="11" creationId="{E596934E-C680-34DF-1502-2D519ACEF706}"/>
          </ac:spMkLst>
        </pc:spChg>
        <pc:spChg chg="add mod">
          <ac:chgData name="Aske Walther Sørensen" userId="e41c343c-2cfd-4d4f-a1ac-9d1d143c8b84" providerId="ADAL" clId="{B0983323-957E-4BD1-8384-FBBB42536CB2}" dt="2024-04-29T08:22:51.194" v="447" actId="1076"/>
          <ac:spMkLst>
            <pc:docMk/>
            <pc:sldMk cId="3404139090" sldId="2147468920"/>
            <ac:spMk id="12" creationId="{31F2D005-1D4D-5596-66C9-29D61BA8223C}"/>
          </ac:spMkLst>
        </pc:spChg>
        <pc:spChg chg="add mod">
          <ac:chgData name="Aske Walther Sørensen" userId="e41c343c-2cfd-4d4f-a1ac-9d1d143c8b84" providerId="ADAL" clId="{B0983323-957E-4BD1-8384-FBBB42536CB2}" dt="2024-04-29T08:16:20.492" v="422"/>
          <ac:spMkLst>
            <pc:docMk/>
            <pc:sldMk cId="3404139090" sldId="2147468920"/>
            <ac:spMk id="13" creationId="{042E045F-06E3-D46A-4BDC-58797E77881B}"/>
          </ac:spMkLst>
        </pc:spChg>
        <pc:spChg chg="add mod">
          <ac:chgData name="Aske Walther Sørensen" userId="e41c343c-2cfd-4d4f-a1ac-9d1d143c8b84" providerId="ADAL" clId="{B0983323-957E-4BD1-8384-FBBB42536CB2}" dt="2024-04-29T08:22:51.194" v="447" actId="1076"/>
          <ac:spMkLst>
            <pc:docMk/>
            <pc:sldMk cId="3404139090" sldId="2147468920"/>
            <ac:spMk id="14" creationId="{B294EA54-ECDF-C563-DEDD-3447FC2CD520}"/>
          </ac:spMkLst>
        </pc:spChg>
        <pc:picChg chg="add mod">
          <ac:chgData name="Aske Walther Sørensen" userId="e41c343c-2cfd-4d4f-a1ac-9d1d143c8b84" providerId="ADAL" clId="{B0983323-957E-4BD1-8384-FBBB42536CB2}" dt="2024-04-29T08:22:51.194" v="447" actId="1076"/>
          <ac:picMkLst>
            <pc:docMk/>
            <pc:sldMk cId="3404139090" sldId="2147468920"/>
            <ac:picMk id="6" creationId="{1F0B1E53-37D5-6582-8D78-3F0CCA31225C}"/>
          </ac:picMkLst>
        </pc:picChg>
        <pc:picChg chg="add mod">
          <ac:chgData name="Aske Walther Sørensen" userId="e41c343c-2cfd-4d4f-a1ac-9d1d143c8b84" providerId="ADAL" clId="{B0983323-957E-4BD1-8384-FBBB42536CB2}" dt="2024-04-29T08:22:51.194" v="447" actId="1076"/>
          <ac:picMkLst>
            <pc:docMk/>
            <pc:sldMk cId="3404139090" sldId="2147468920"/>
            <ac:picMk id="7" creationId="{E6DF324F-AD07-EA7E-E4A8-A6E6172C8A35}"/>
          </ac:picMkLst>
        </pc:picChg>
        <pc:picChg chg="add mod">
          <ac:chgData name="Aske Walther Sørensen" userId="e41c343c-2cfd-4d4f-a1ac-9d1d143c8b84" providerId="ADAL" clId="{B0983323-957E-4BD1-8384-FBBB42536CB2}" dt="2024-04-29T08:22:51.194" v="447" actId="1076"/>
          <ac:picMkLst>
            <pc:docMk/>
            <pc:sldMk cId="3404139090" sldId="2147468920"/>
            <ac:picMk id="9" creationId="{AB344C9A-C279-0458-18C3-89923FB9B9B4}"/>
          </ac:picMkLst>
        </pc:picChg>
        <pc:picChg chg="add mod">
          <ac:chgData name="Aske Walther Sørensen" userId="e41c343c-2cfd-4d4f-a1ac-9d1d143c8b84" providerId="ADAL" clId="{B0983323-957E-4BD1-8384-FBBB42536CB2}" dt="2024-04-29T08:22:41.845" v="446" actId="1076"/>
          <ac:picMkLst>
            <pc:docMk/>
            <pc:sldMk cId="3404139090" sldId="2147468920"/>
            <ac:picMk id="16" creationId="{6C4CEFFE-159E-BD2C-799D-DE18BC40E38E}"/>
          </ac:picMkLst>
        </pc:picChg>
        <pc:picChg chg="add mod">
          <ac:chgData name="Aske Walther Sørensen" userId="e41c343c-2cfd-4d4f-a1ac-9d1d143c8b84" providerId="ADAL" clId="{B0983323-957E-4BD1-8384-FBBB42536CB2}" dt="2024-04-29T08:22:41.845" v="446" actId="1076"/>
          <ac:picMkLst>
            <pc:docMk/>
            <pc:sldMk cId="3404139090" sldId="2147468920"/>
            <ac:picMk id="18" creationId="{7CDD3B25-0CA6-822A-1114-52EFDD03910F}"/>
          </ac:picMkLst>
        </pc:picChg>
      </pc:sldChg>
      <pc:sldChg chg="add">
        <pc:chgData name="Aske Walther Sørensen" userId="e41c343c-2cfd-4d4f-a1ac-9d1d143c8b84" providerId="ADAL" clId="{B0983323-957E-4BD1-8384-FBBB42536CB2}" dt="2024-04-29T10:39:37.519" v="490"/>
        <pc:sldMkLst>
          <pc:docMk/>
          <pc:sldMk cId="2547423789" sldId="2147468921"/>
        </pc:sldMkLst>
      </pc:sldChg>
      <pc:sldChg chg="addSp delSp modSp add mod delAnim modAnim">
        <pc:chgData name="Aske Walther Sørensen" userId="e41c343c-2cfd-4d4f-a1ac-9d1d143c8b84" providerId="ADAL" clId="{B0983323-957E-4BD1-8384-FBBB42536CB2}" dt="2024-04-29T13:28:27.168" v="604" actId="1076"/>
        <pc:sldMkLst>
          <pc:docMk/>
          <pc:sldMk cId="4090171347" sldId="2147468922"/>
        </pc:sldMkLst>
        <pc:spChg chg="mod">
          <ac:chgData name="Aske Walther Sørensen" userId="e41c343c-2cfd-4d4f-a1ac-9d1d143c8b84" providerId="ADAL" clId="{B0983323-957E-4BD1-8384-FBBB42536CB2}" dt="2024-04-29T13:26:57.779" v="557" actId="20577"/>
          <ac:spMkLst>
            <pc:docMk/>
            <pc:sldMk cId="4090171347" sldId="2147468922"/>
            <ac:spMk id="2" creationId="{F415ED8C-903F-D364-5A71-294432D0B2DB}"/>
          </ac:spMkLst>
        </pc:spChg>
        <pc:spChg chg="add mod">
          <ac:chgData name="Aske Walther Sørensen" userId="e41c343c-2cfd-4d4f-a1ac-9d1d143c8b84" providerId="ADAL" clId="{B0983323-957E-4BD1-8384-FBBB42536CB2}" dt="2024-04-29T13:28:18.776" v="601" actId="1076"/>
          <ac:spMkLst>
            <pc:docMk/>
            <pc:sldMk cId="4090171347" sldId="2147468922"/>
            <ac:spMk id="3" creationId="{AF1E7450-A52D-066B-DF2C-4B47FE675B18}"/>
          </ac:spMkLst>
        </pc:spChg>
        <pc:spChg chg="add mod">
          <ac:chgData name="Aske Walther Sørensen" userId="e41c343c-2cfd-4d4f-a1ac-9d1d143c8b84" providerId="ADAL" clId="{B0983323-957E-4BD1-8384-FBBB42536CB2}" dt="2024-04-29T13:28:09.564" v="597" actId="1076"/>
          <ac:spMkLst>
            <pc:docMk/>
            <pc:sldMk cId="4090171347" sldId="2147468922"/>
            <ac:spMk id="5" creationId="{39D03C0F-7BF7-768D-EC2D-EB0C279CA544}"/>
          </ac:spMkLst>
        </pc:spChg>
        <pc:spChg chg="del">
          <ac:chgData name="Aske Walther Sørensen" userId="e41c343c-2cfd-4d4f-a1ac-9d1d143c8b84" providerId="ADAL" clId="{B0983323-957E-4BD1-8384-FBBB42536CB2}" dt="2024-04-29T13:27:08.153" v="572" actId="478"/>
          <ac:spMkLst>
            <pc:docMk/>
            <pc:sldMk cId="4090171347" sldId="2147468922"/>
            <ac:spMk id="8" creationId="{86182938-DF4D-151B-0E67-65DCC59AF989}"/>
          </ac:spMkLst>
        </pc:spChg>
        <pc:spChg chg="del">
          <ac:chgData name="Aske Walther Sørensen" userId="e41c343c-2cfd-4d4f-a1ac-9d1d143c8b84" providerId="ADAL" clId="{B0983323-957E-4BD1-8384-FBBB42536CB2}" dt="2024-04-29T13:27:08.153" v="572" actId="478"/>
          <ac:spMkLst>
            <pc:docMk/>
            <pc:sldMk cId="4090171347" sldId="2147468922"/>
            <ac:spMk id="10" creationId="{DDAB34A8-56E9-45A2-AA89-164E04798C08}"/>
          </ac:spMkLst>
        </pc:spChg>
        <pc:spChg chg="del">
          <ac:chgData name="Aske Walther Sørensen" userId="e41c343c-2cfd-4d4f-a1ac-9d1d143c8b84" providerId="ADAL" clId="{B0983323-957E-4BD1-8384-FBBB42536CB2}" dt="2024-04-29T13:27:08.153" v="572" actId="478"/>
          <ac:spMkLst>
            <pc:docMk/>
            <pc:sldMk cId="4090171347" sldId="2147468922"/>
            <ac:spMk id="11" creationId="{E596934E-C680-34DF-1502-2D519ACEF706}"/>
          </ac:spMkLst>
        </pc:spChg>
        <pc:spChg chg="del">
          <ac:chgData name="Aske Walther Sørensen" userId="e41c343c-2cfd-4d4f-a1ac-9d1d143c8b84" providerId="ADAL" clId="{B0983323-957E-4BD1-8384-FBBB42536CB2}" dt="2024-04-29T13:27:08.153" v="572" actId="478"/>
          <ac:spMkLst>
            <pc:docMk/>
            <pc:sldMk cId="4090171347" sldId="2147468922"/>
            <ac:spMk id="12" creationId="{31F2D005-1D4D-5596-66C9-29D61BA8223C}"/>
          </ac:spMkLst>
        </pc:spChg>
        <pc:spChg chg="add mod">
          <ac:chgData name="Aske Walther Sørensen" userId="e41c343c-2cfd-4d4f-a1ac-9d1d143c8b84" providerId="ADAL" clId="{B0983323-957E-4BD1-8384-FBBB42536CB2}" dt="2024-04-29T13:28:27.168" v="604" actId="1076"/>
          <ac:spMkLst>
            <pc:docMk/>
            <pc:sldMk cId="4090171347" sldId="2147468922"/>
            <ac:spMk id="13" creationId="{0D114C50-DB7F-2129-59FF-DDE87FE05D5E}"/>
          </ac:spMkLst>
        </pc:spChg>
        <pc:spChg chg="del">
          <ac:chgData name="Aske Walther Sørensen" userId="e41c343c-2cfd-4d4f-a1ac-9d1d143c8b84" providerId="ADAL" clId="{B0983323-957E-4BD1-8384-FBBB42536CB2}" dt="2024-04-29T13:27:08.153" v="572" actId="478"/>
          <ac:spMkLst>
            <pc:docMk/>
            <pc:sldMk cId="4090171347" sldId="2147468922"/>
            <ac:spMk id="14" creationId="{B294EA54-ECDF-C563-DEDD-3447FC2CD520}"/>
          </ac:spMkLst>
        </pc:spChg>
        <pc:picChg chg="del">
          <ac:chgData name="Aske Walther Sørensen" userId="e41c343c-2cfd-4d4f-a1ac-9d1d143c8b84" providerId="ADAL" clId="{B0983323-957E-4BD1-8384-FBBB42536CB2}" dt="2024-04-29T13:27:08.153" v="572" actId="478"/>
          <ac:picMkLst>
            <pc:docMk/>
            <pc:sldMk cId="4090171347" sldId="2147468922"/>
            <ac:picMk id="6" creationId="{1F0B1E53-37D5-6582-8D78-3F0CCA31225C}"/>
          </ac:picMkLst>
        </pc:picChg>
        <pc:picChg chg="del">
          <ac:chgData name="Aske Walther Sørensen" userId="e41c343c-2cfd-4d4f-a1ac-9d1d143c8b84" providerId="ADAL" clId="{B0983323-957E-4BD1-8384-FBBB42536CB2}" dt="2024-04-29T13:27:08.153" v="572" actId="478"/>
          <ac:picMkLst>
            <pc:docMk/>
            <pc:sldMk cId="4090171347" sldId="2147468922"/>
            <ac:picMk id="7" creationId="{E6DF324F-AD07-EA7E-E4A8-A6E6172C8A35}"/>
          </ac:picMkLst>
        </pc:picChg>
        <pc:picChg chg="del">
          <ac:chgData name="Aske Walther Sørensen" userId="e41c343c-2cfd-4d4f-a1ac-9d1d143c8b84" providerId="ADAL" clId="{B0983323-957E-4BD1-8384-FBBB42536CB2}" dt="2024-04-29T13:27:08.153" v="572" actId="478"/>
          <ac:picMkLst>
            <pc:docMk/>
            <pc:sldMk cId="4090171347" sldId="2147468922"/>
            <ac:picMk id="9" creationId="{AB344C9A-C279-0458-18C3-89923FB9B9B4}"/>
          </ac:picMkLst>
        </pc:picChg>
        <pc:picChg chg="add mod">
          <ac:chgData name="Aske Walther Sørensen" userId="e41c343c-2cfd-4d4f-a1ac-9d1d143c8b84" providerId="ADAL" clId="{B0983323-957E-4BD1-8384-FBBB42536CB2}" dt="2024-04-29T13:28:13.208" v="599" actId="1076"/>
          <ac:picMkLst>
            <pc:docMk/>
            <pc:sldMk cId="4090171347" sldId="2147468922"/>
            <ac:picMk id="1026" creationId="{18064B16-07FC-0F25-F3C5-3F0E7D6F9C90}"/>
          </ac:picMkLst>
        </pc:picChg>
      </pc:sldChg>
      <pc:sldChg chg="addSp delSp modSp new del">
        <pc:chgData name="Aske Walther Sørensen" userId="e41c343c-2cfd-4d4f-a1ac-9d1d143c8b84" providerId="ADAL" clId="{B0983323-957E-4BD1-8384-FBBB42536CB2}" dt="2024-04-29T10:51:04.160" v="530" actId="47"/>
        <pc:sldMkLst>
          <pc:docMk/>
          <pc:sldMk cId="4287466715" sldId="2147468922"/>
        </pc:sldMkLst>
        <pc:spChg chg="del">
          <ac:chgData name="Aske Walther Sørensen" userId="e41c343c-2cfd-4d4f-a1ac-9d1d143c8b84" providerId="ADAL" clId="{B0983323-957E-4BD1-8384-FBBB42536CB2}" dt="2024-04-29T10:50:09.361" v="502"/>
          <ac:spMkLst>
            <pc:docMk/>
            <pc:sldMk cId="4287466715" sldId="2147468922"/>
            <ac:spMk id="3" creationId="{92EEC55B-97FA-D571-09D7-FDDA577A0B31}"/>
          </ac:spMkLst>
        </pc:spChg>
        <pc:spChg chg="add mod">
          <ac:chgData name="Aske Walther Sørensen" userId="e41c343c-2cfd-4d4f-a1ac-9d1d143c8b84" providerId="ADAL" clId="{B0983323-957E-4BD1-8384-FBBB42536CB2}" dt="2024-04-29T10:50:09.361" v="502"/>
          <ac:spMkLst>
            <pc:docMk/>
            <pc:sldMk cId="4287466715" sldId="2147468922"/>
            <ac:spMk id="6" creationId="{B8D5039A-11D4-B36E-84D9-D418CFDAED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0E01D-E573-4D87-8487-196458F1CB83}" type="datetimeFigureOut">
              <a:rPr lang="da-DK" smtClean="0"/>
              <a:t>08-05-2024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610A2-E41B-495E-9914-70CA1250CBE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4469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A5116-B3B6-4125-A8F8-20DA82E2C2F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44689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328AD-054A-4BF9-BFFC-4F8120987BF0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5865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6">
            <a:extLst>
              <a:ext uri="{FF2B5EF4-FFF2-40B4-BE49-F238E27FC236}">
                <a16:creationId xmlns:a16="http://schemas.microsoft.com/office/drawing/2014/main" id="{8ECC06A8-D032-5014-F9A2-748351BB8C8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C59C273-8F97-8FCF-65FE-26C9B203B4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81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venst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262" y="555625"/>
            <a:ext cx="352742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6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48277" y="339726"/>
            <a:ext cx="3528179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255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verskrift + tekst + billede (bund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571750"/>
            <a:ext cx="9144000" cy="257175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1116472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51222"/>
            <a:ext cx="3564819" cy="1116471"/>
          </a:xfrm>
        </p:spPr>
        <p:txBody>
          <a:bodyPr/>
          <a:lstStyle>
            <a:lvl1pPr marL="0" indent="0">
              <a:buNone/>
              <a:defRPr sz="1000">
                <a:latin typeface="Neue Haas Grotesk Text Pro" panose="020B0504020202020204" pitchFamily="34" charset="77"/>
              </a:defRPr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6">
            <a:extLst>
              <a:ext uri="{FF2B5EF4-FFF2-40B4-BE49-F238E27FC236}">
                <a16:creationId xmlns:a16="http://schemas.microsoft.com/office/drawing/2014/main" id="{29B2FAC6-BF26-045F-8DCE-F4BFC085127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1F27B77A-47CB-1461-047F-56640092E97C}"/>
              </a:ext>
            </a:extLst>
          </p:cNvPr>
          <p:cNvSpPr txBox="1"/>
          <p:nvPr/>
        </p:nvSpPr>
        <p:spPr>
          <a:xfrm>
            <a:off x="-383241" y="3610535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l"/>
            <a:endParaRPr lang="en-GB" sz="900" dirty="0">
              <a:latin typeface="Source Sans Pro Light" panose="020B0403030403020204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4776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6">
          <p15:clr>
            <a:srgbClr val="FBAE40"/>
          </p15:clr>
        </p15:guide>
        <p15:guide id="2" orient="horz" pos="59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3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35859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2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2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35859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2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2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C4ABC68E-A13B-FAFF-E2EB-F53E9D240F2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1035859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64FF8A76-B404-0C8F-8C0B-30B839A46D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488482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E18EE8C3-6589-A11A-1EB5-56F8C0C09F4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488482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5219552" y="2068107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672175" y="2067694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672175" y="2212108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5219552" y="281107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672175" y="2810661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672175" y="2955075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billede 5">
            <a:extLst>
              <a:ext uri="{FF2B5EF4-FFF2-40B4-BE49-F238E27FC236}">
                <a16:creationId xmlns:a16="http://schemas.microsoft.com/office/drawing/2014/main" id="{611F40D4-8CDB-5EDC-7BAD-B03042BDBD6A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219552" y="355244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EC03F92A-66B6-FC8B-CDA8-DA851552E31F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5672175" y="3552029"/>
            <a:ext cx="3003513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3">
            <a:extLst>
              <a:ext uri="{FF2B5EF4-FFF2-40B4-BE49-F238E27FC236}">
                <a16:creationId xmlns:a16="http://schemas.microsoft.com/office/drawing/2014/main" id="{D6FEAE5D-F3EC-05C0-19FD-9C5F35A48EF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5672175" y="3696443"/>
            <a:ext cx="3003513" cy="287634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486BAFFE-8C09-B4E1-113D-5655D6AE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90044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24" name="Pladsholder til tekst 5">
            <a:extLst>
              <a:ext uri="{FF2B5EF4-FFF2-40B4-BE49-F238E27FC236}">
                <a16:creationId xmlns:a16="http://schemas.microsoft.com/office/drawing/2014/main" id="{BD12AD24-B17D-7407-348F-63C4241969D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172795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ighlights (2 række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1043854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88483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08EF0261-14D0-1383-03E9-C9E3A0AA53C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88483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5">
            <a:extLst>
              <a:ext uri="{FF2B5EF4-FFF2-40B4-BE49-F238E27FC236}">
                <a16:creationId xmlns:a16="http://schemas.microsoft.com/office/drawing/2014/main" id="{8342E6BB-C322-8D89-32E3-B526E872C5E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043854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5A97597D-99B1-6A4F-5117-8B426C40DF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8483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4BDB334A-1458-0AC0-AFF1-0739E96E898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88483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01C77357-C65B-5A9E-B615-A92026CCF59E}"/>
              </a:ext>
            </a:extLst>
          </p:cNvPr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6012407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90180E4D-07F7-B5B5-617E-41F68236FDA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57036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34CF6966-E382-F0AE-7D87-947D9FBC362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457036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billede 5">
            <a:extLst>
              <a:ext uri="{FF2B5EF4-FFF2-40B4-BE49-F238E27FC236}">
                <a16:creationId xmlns:a16="http://schemas.microsoft.com/office/drawing/2014/main" id="{2CEFD869-52FC-2D91-50C5-1E9A468D1D17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6012407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8" name="Pladsholder til tekst 3">
            <a:extLst>
              <a:ext uri="{FF2B5EF4-FFF2-40B4-BE49-F238E27FC236}">
                <a16:creationId xmlns:a16="http://schemas.microsoft.com/office/drawing/2014/main" id="{96EA9739-1B5C-0189-6141-912AACF32E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6457036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573F324B-1AD1-A5F2-6C40-8A7D76AC6A7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457036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3" name="Pladsholder til billede 5">
            <a:extLst>
              <a:ext uri="{FF2B5EF4-FFF2-40B4-BE49-F238E27FC236}">
                <a16:creationId xmlns:a16="http://schemas.microsoft.com/office/drawing/2014/main" id="{B14033C6-F4A0-22AA-9930-3CE1FE4E25F0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3528130" y="2067694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DF32EA48-CFEB-7541-DF41-17413F5F720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972759" y="2067694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BC296128-C74C-B849-4B94-5A9AF8B0C46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972759" y="2212107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81411030-890F-68B2-7EFD-FF089B833B7E}"/>
              </a:ext>
            </a:extLst>
          </p:cNvPr>
          <p:cNvSpPr>
            <a:spLocks noGrp="1" noChangeAspect="1"/>
          </p:cNvSpPr>
          <p:nvPr>
            <p:ph type="pic" sz="quarter" idx="35" hasCustomPrompt="1"/>
          </p:nvPr>
        </p:nvSpPr>
        <p:spPr>
          <a:xfrm>
            <a:off x="3528130" y="3003402"/>
            <a:ext cx="288000" cy="288000"/>
          </a:xfr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567FC3D7-2F98-125A-D24C-B2658BB02983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972759" y="3003402"/>
            <a:ext cx="1620000" cy="144413"/>
          </a:xfrm>
        </p:spPr>
        <p:txBody>
          <a:bodyPr rIns="0" anchor="b"/>
          <a:lstStyle>
            <a:lvl1pPr marL="0" indent="0" algn="l">
              <a:buNone/>
              <a:defRPr sz="9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88BC5081-ABED-3724-55CF-EBFD77504F1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972759" y="3147815"/>
            <a:ext cx="1620000" cy="432047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492E851-BE7C-081C-4EAF-60E653B13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9650" y="951222"/>
            <a:ext cx="2991910" cy="828838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12" name="Pladsholder til tekst 5">
            <a:extLst>
              <a:ext uri="{FF2B5EF4-FFF2-40B4-BE49-F238E27FC236}">
                <a16:creationId xmlns:a16="http://schemas.microsoft.com/office/drawing/2014/main" id="{E5BAADCD-CC86-812F-5FEB-3CC9C12046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779" y="735323"/>
            <a:ext cx="2992548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5441351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714038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72014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206769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86882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65385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41702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607587" y="1059582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1065684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413238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1214367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41702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607587" y="2571750"/>
            <a:ext cx="1145744" cy="1145744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577852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925406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726535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4154001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6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9867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1940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71940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71940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482A5E1A-5D6D-EBC8-CAED-2066E631A837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89235" y="7779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8CB47331-95D8-D802-D5E6-BCBBBEDA86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09960" y="784036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CE4890B4-ABA5-E0C8-F125-E7DB211380D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909960" y="1131590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0" name="Pladsholder til tekst 3">
            <a:extLst>
              <a:ext uri="{FF2B5EF4-FFF2-40B4-BE49-F238E27FC236}">
                <a16:creationId xmlns:a16="http://schemas.microsoft.com/office/drawing/2014/main" id="{D4216E8E-D5DE-C9A9-D7B7-AEF2AF54B1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09960" y="932719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" name="Pladsholder til billede 5">
            <a:extLst>
              <a:ext uri="{FF2B5EF4-FFF2-40B4-BE49-F238E27FC236}">
                <a16:creationId xmlns:a16="http://schemas.microsoft.com/office/drawing/2014/main" id="{C65363CD-8FAF-BF36-6F74-5A0BCC8BE6CB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169867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8DEDB2D6-1AFF-EAF9-3643-7E663B1C103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940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2" name="Pladsholder til tekst 3">
            <a:extLst>
              <a:ext uri="{FF2B5EF4-FFF2-40B4-BE49-F238E27FC236}">
                <a16:creationId xmlns:a16="http://schemas.microsoft.com/office/drawing/2014/main" id="{A2DC81DF-853C-D3F4-265C-B27726F7DF4E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271940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3" name="Pladsholder til tekst 3">
            <a:extLst>
              <a:ext uri="{FF2B5EF4-FFF2-40B4-BE49-F238E27FC236}">
                <a16:creationId xmlns:a16="http://schemas.microsoft.com/office/drawing/2014/main" id="{5520A6BD-6DE7-2638-2BD4-D586F9F8758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1940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4" name="Pladsholder til billede 5">
            <a:extLst>
              <a:ext uri="{FF2B5EF4-FFF2-40B4-BE49-F238E27FC236}">
                <a16:creationId xmlns:a16="http://schemas.microsoft.com/office/drawing/2014/main" id="{75A74AD5-C83D-7897-3AA5-2E4B39CF4653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889235" y="2146086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5" name="Pladsholder til tekst 3">
            <a:extLst>
              <a:ext uri="{FF2B5EF4-FFF2-40B4-BE49-F238E27FC236}">
                <a16:creationId xmlns:a16="http://schemas.microsoft.com/office/drawing/2014/main" id="{21D8DE0D-B32A-238C-55C8-0ED0EDD6159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909960" y="2152188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16" name="Pladsholder til tekst 3">
            <a:extLst>
              <a:ext uri="{FF2B5EF4-FFF2-40B4-BE49-F238E27FC236}">
                <a16:creationId xmlns:a16="http://schemas.microsoft.com/office/drawing/2014/main" id="{6F715CB2-A1EA-D243-2E29-C4CD804D886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5909960" y="2499742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17" name="Pladsholder til tekst 3">
            <a:extLst>
              <a:ext uri="{FF2B5EF4-FFF2-40B4-BE49-F238E27FC236}">
                <a16:creationId xmlns:a16="http://schemas.microsoft.com/office/drawing/2014/main" id="{C95F10A0-C60A-ECF6-E36E-27A58FBD2D7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9960" y="2300871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18" name="Pladsholder til billede 5">
            <a:extLst>
              <a:ext uri="{FF2B5EF4-FFF2-40B4-BE49-F238E27FC236}">
                <a16:creationId xmlns:a16="http://schemas.microsoft.com/office/drawing/2014/main" id="{D8F20035-BF4C-E8E9-7629-95EB57613D77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69867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19" name="Pladsholder til tekst 3">
            <a:extLst>
              <a:ext uri="{FF2B5EF4-FFF2-40B4-BE49-F238E27FC236}">
                <a16:creationId xmlns:a16="http://schemas.microsoft.com/office/drawing/2014/main" id="{E5DD68DF-0955-D2E0-9EC7-C8E5E09C9D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71940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0" name="Pladsholder til tekst 3">
            <a:extLst>
              <a:ext uri="{FF2B5EF4-FFF2-40B4-BE49-F238E27FC236}">
                <a16:creationId xmlns:a16="http://schemas.microsoft.com/office/drawing/2014/main" id="{DE8F6174-F745-2E11-6D8E-B821CD39952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71940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1" name="Pladsholder til tekst 3">
            <a:extLst>
              <a:ext uri="{FF2B5EF4-FFF2-40B4-BE49-F238E27FC236}">
                <a16:creationId xmlns:a16="http://schemas.microsoft.com/office/drawing/2014/main" id="{5DBA5425-3A6F-5F2C-847C-2459D1AB335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71940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  <p:sp>
        <p:nvSpPr>
          <p:cNvPr id="22" name="Pladsholder til billede 5">
            <a:extLst>
              <a:ext uri="{FF2B5EF4-FFF2-40B4-BE49-F238E27FC236}">
                <a16:creationId xmlns:a16="http://schemas.microsoft.com/office/drawing/2014/main" id="{CE71A5FD-BEB7-115E-D689-E604327F18F7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4889235" y="3528498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 noProof="0"/>
              <a:t>Klik på ikonet for at tilføje et billede</a:t>
            </a:r>
            <a:endParaRPr lang="da-DK" noProof="0" dirty="0"/>
          </a:p>
        </p:txBody>
      </p:sp>
      <p:sp>
        <p:nvSpPr>
          <p:cNvPr id="23" name="Pladsholder til tekst 3">
            <a:extLst>
              <a:ext uri="{FF2B5EF4-FFF2-40B4-BE49-F238E27FC236}">
                <a16:creationId xmlns:a16="http://schemas.microsoft.com/office/drawing/2014/main" id="{03755236-EF25-1910-CC1E-CA3EFFFAC00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09960" y="3534600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Fornavn</a:t>
            </a:r>
          </a:p>
        </p:txBody>
      </p:sp>
      <p:sp>
        <p:nvSpPr>
          <p:cNvPr id="24" name="Pladsholder til tekst 3">
            <a:extLst>
              <a:ext uri="{FF2B5EF4-FFF2-40B4-BE49-F238E27FC236}">
                <a16:creationId xmlns:a16="http://schemas.microsoft.com/office/drawing/2014/main" id="{3F9FC192-CF34-F7F4-2E0A-D1E089B04A5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909960" y="3882154"/>
            <a:ext cx="1620000" cy="705721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Klik for at redigere teksttypografierne i masteren</a:t>
            </a:r>
          </a:p>
        </p:txBody>
      </p:sp>
      <p:sp>
        <p:nvSpPr>
          <p:cNvPr id="25" name="Pladsholder til tekst 3">
            <a:extLst>
              <a:ext uri="{FF2B5EF4-FFF2-40B4-BE49-F238E27FC236}">
                <a16:creationId xmlns:a16="http://schemas.microsoft.com/office/drawing/2014/main" id="{844B268E-5C54-1D96-9E0F-4846C40ACE78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909960" y="3683283"/>
            <a:ext cx="1620000" cy="144413"/>
          </a:xfrm>
        </p:spPr>
        <p:txBody>
          <a:bodyPr rIns="0" anchor="t"/>
          <a:lstStyle>
            <a:lvl1pPr marL="0" indent="0" algn="l">
              <a:buNone/>
              <a:defRPr sz="10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noProof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220212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ætter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070C87B3-473D-BAA3-B871-825DD0DF37A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99120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2EDAD55-A7F4-5B25-A8DC-F70270CD04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120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BE721C77-7419-9D0B-B82F-06496C42C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120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6440A9A6-1676-EB07-0143-78F08C58E9D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9120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26" name="Pladsholder til billede 5">
            <a:extLst>
              <a:ext uri="{FF2B5EF4-FFF2-40B4-BE49-F238E27FC236}">
                <a16:creationId xmlns:a16="http://schemas.microsoft.com/office/drawing/2014/main" id="{52F7139D-DBE9-49E3-AD47-49F68B4DA0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99120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7" name="Pladsholder til tekst 3">
            <a:extLst>
              <a:ext uri="{FF2B5EF4-FFF2-40B4-BE49-F238E27FC236}">
                <a16:creationId xmlns:a16="http://schemas.microsoft.com/office/drawing/2014/main" id="{7D58E26F-CC21-2BE4-4DCF-13DA0A74D6A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120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28" name="Pladsholder til tekst 3">
            <a:extLst>
              <a:ext uri="{FF2B5EF4-FFF2-40B4-BE49-F238E27FC236}">
                <a16:creationId xmlns:a16="http://schemas.microsoft.com/office/drawing/2014/main" id="{D38F5F6F-8901-83CA-0E99-FED48ED777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9120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9" name="Pladsholder til tekst 3">
            <a:extLst>
              <a:ext uri="{FF2B5EF4-FFF2-40B4-BE49-F238E27FC236}">
                <a16:creationId xmlns:a16="http://schemas.microsoft.com/office/drawing/2014/main" id="{37092885-5257-BABB-4AA8-D3BEE0040E0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9120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0" name="Pladsholder til billede 5">
            <a:extLst>
              <a:ext uri="{FF2B5EF4-FFF2-40B4-BE49-F238E27FC236}">
                <a16:creationId xmlns:a16="http://schemas.microsoft.com/office/drawing/2014/main" id="{752348A9-5597-3F07-46DD-D20729280D5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300743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1" name="Pladsholder til tekst 3">
            <a:extLst>
              <a:ext uri="{FF2B5EF4-FFF2-40B4-BE49-F238E27FC236}">
                <a16:creationId xmlns:a16="http://schemas.microsoft.com/office/drawing/2014/main" id="{A5F34681-D03A-D647-6930-18A3459EAFE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00743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2" name="Pladsholder til tekst 3">
            <a:extLst>
              <a:ext uri="{FF2B5EF4-FFF2-40B4-BE49-F238E27FC236}">
                <a16:creationId xmlns:a16="http://schemas.microsoft.com/office/drawing/2014/main" id="{45577192-E8BA-EEE4-9B16-22FED0D7DF5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300743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3" name="Pladsholder til tekst 3">
            <a:extLst>
              <a:ext uri="{FF2B5EF4-FFF2-40B4-BE49-F238E27FC236}">
                <a16:creationId xmlns:a16="http://schemas.microsoft.com/office/drawing/2014/main" id="{5815B571-9779-C1AF-64F5-8EDE3B02F07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00743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4" name="Pladsholder til billede 5">
            <a:extLst>
              <a:ext uri="{FF2B5EF4-FFF2-40B4-BE49-F238E27FC236}">
                <a16:creationId xmlns:a16="http://schemas.microsoft.com/office/drawing/2014/main" id="{B26DC89F-7A12-B691-C617-76B06988F9DF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300743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5" name="Pladsholder til tekst 3">
            <a:extLst>
              <a:ext uri="{FF2B5EF4-FFF2-40B4-BE49-F238E27FC236}">
                <a16:creationId xmlns:a16="http://schemas.microsoft.com/office/drawing/2014/main" id="{492FCA12-2486-24F2-1D95-2EB6D99E1A4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00743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36" name="Pladsholder til tekst 3">
            <a:extLst>
              <a:ext uri="{FF2B5EF4-FFF2-40B4-BE49-F238E27FC236}">
                <a16:creationId xmlns:a16="http://schemas.microsoft.com/office/drawing/2014/main" id="{AED307A9-CE03-126B-9BBF-4C71B9A5C87A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00743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7" name="Pladsholder til tekst 3">
            <a:extLst>
              <a:ext uri="{FF2B5EF4-FFF2-40B4-BE49-F238E27FC236}">
                <a16:creationId xmlns:a16="http://schemas.microsoft.com/office/drawing/2014/main" id="{25770854-1AB2-BEED-49E5-50DBAEF9CC1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00743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38" name="Pladsholder til billede 5">
            <a:extLst>
              <a:ext uri="{FF2B5EF4-FFF2-40B4-BE49-F238E27FC236}">
                <a16:creationId xmlns:a16="http://schemas.microsoft.com/office/drawing/2014/main" id="{9A8839BE-BCDC-AD49-E7BA-A13DD595AE50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5004048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9" name="Pladsholder til tekst 3">
            <a:extLst>
              <a:ext uri="{FF2B5EF4-FFF2-40B4-BE49-F238E27FC236}">
                <a16:creationId xmlns:a16="http://schemas.microsoft.com/office/drawing/2014/main" id="{3C972379-45CA-485C-F05D-22EE26FF65A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04048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0" name="Pladsholder til tekst 3">
            <a:extLst>
              <a:ext uri="{FF2B5EF4-FFF2-40B4-BE49-F238E27FC236}">
                <a16:creationId xmlns:a16="http://schemas.microsoft.com/office/drawing/2014/main" id="{D22ADD90-A469-EA83-BC5C-F6D540FE6EB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5004048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1" name="Pladsholder til tekst 3">
            <a:extLst>
              <a:ext uri="{FF2B5EF4-FFF2-40B4-BE49-F238E27FC236}">
                <a16:creationId xmlns:a16="http://schemas.microsoft.com/office/drawing/2014/main" id="{B43AC2A4-EAF6-02C4-3DAD-7CA93700F67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004048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2" name="Pladsholder til billede 5">
            <a:extLst>
              <a:ext uri="{FF2B5EF4-FFF2-40B4-BE49-F238E27FC236}">
                <a16:creationId xmlns:a16="http://schemas.microsoft.com/office/drawing/2014/main" id="{2017DEA4-D10B-DEE9-F34D-90B4E40282AB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5004048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3" name="Pladsholder til tekst 3">
            <a:extLst>
              <a:ext uri="{FF2B5EF4-FFF2-40B4-BE49-F238E27FC236}">
                <a16:creationId xmlns:a16="http://schemas.microsoft.com/office/drawing/2014/main" id="{F3A62A56-01E8-4B90-7156-C3B55513FE6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004048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4" name="Pladsholder til tekst 3">
            <a:extLst>
              <a:ext uri="{FF2B5EF4-FFF2-40B4-BE49-F238E27FC236}">
                <a16:creationId xmlns:a16="http://schemas.microsoft.com/office/drawing/2014/main" id="{CA390537-41AA-96C4-BDC6-92205634F20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5004048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5" name="Pladsholder til tekst 3">
            <a:extLst>
              <a:ext uri="{FF2B5EF4-FFF2-40B4-BE49-F238E27FC236}">
                <a16:creationId xmlns:a16="http://schemas.microsoft.com/office/drawing/2014/main" id="{064E771F-2833-D7A8-474D-971E3EFAD4B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004048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46" name="Pladsholder til billede 5">
            <a:extLst>
              <a:ext uri="{FF2B5EF4-FFF2-40B4-BE49-F238E27FC236}">
                <a16:creationId xmlns:a16="http://schemas.microsoft.com/office/drawing/2014/main" id="{55A0913D-6450-E057-A1B9-467BAE964666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7020272" y="6275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7" name="Pladsholder til tekst 3">
            <a:extLst>
              <a:ext uri="{FF2B5EF4-FFF2-40B4-BE49-F238E27FC236}">
                <a16:creationId xmlns:a16="http://schemas.microsoft.com/office/drawing/2014/main" id="{E9A712D1-8090-90E2-5EDD-73545C2ED9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020272" y="15572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48" name="Pladsholder til tekst 3">
            <a:extLst>
              <a:ext uri="{FF2B5EF4-FFF2-40B4-BE49-F238E27FC236}">
                <a16:creationId xmlns:a16="http://schemas.microsoft.com/office/drawing/2014/main" id="{56D11550-8BF7-6A1C-BCDF-73DEB114561C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020272" y="18328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9" name="Pladsholder til tekst 3">
            <a:extLst>
              <a:ext uri="{FF2B5EF4-FFF2-40B4-BE49-F238E27FC236}">
                <a16:creationId xmlns:a16="http://schemas.microsoft.com/office/drawing/2014/main" id="{17158A51-3540-2BEE-C30F-6B8CDD92F211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020272" y="16887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  <p:sp>
        <p:nvSpPr>
          <p:cNvPr id="50" name="Pladsholder til billede 5">
            <a:extLst>
              <a:ext uri="{FF2B5EF4-FFF2-40B4-BE49-F238E27FC236}">
                <a16:creationId xmlns:a16="http://schemas.microsoft.com/office/drawing/2014/main" id="{B7280D40-4DBE-58C9-F982-D5EB8480883F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7020272" y="2721034"/>
            <a:ext cx="864096" cy="864096"/>
          </a:xfrm>
          <a:prstGeom prst="rect">
            <a:avLst/>
          </a:prstGeom>
          <a:noFill/>
        </p:spPr>
        <p:txBody>
          <a:bodyPr lIns="72000" rIns="72000" anchor="t"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51" name="Pladsholder til tekst 3">
            <a:extLst>
              <a:ext uri="{FF2B5EF4-FFF2-40B4-BE49-F238E27FC236}">
                <a16:creationId xmlns:a16="http://schemas.microsoft.com/office/drawing/2014/main" id="{C66A282C-E1EF-CD39-FF37-01DC8A0ED52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020272" y="365075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Fornavn</a:t>
            </a:r>
          </a:p>
        </p:txBody>
      </p:sp>
      <p:sp>
        <p:nvSpPr>
          <p:cNvPr id="52" name="Pladsholder til tekst 3">
            <a:extLst>
              <a:ext uri="{FF2B5EF4-FFF2-40B4-BE49-F238E27FC236}">
                <a16:creationId xmlns:a16="http://schemas.microsoft.com/office/drawing/2014/main" id="{6B26AE57-DF32-3B12-88AA-D432FA981EF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7020272" y="3926301"/>
            <a:ext cx="1204528" cy="660558"/>
          </a:xfrm>
        </p:spPr>
        <p:txBody>
          <a:bodyPr rIns="0" anchor="t"/>
          <a:lstStyle>
            <a:lvl1pPr marL="0" indent="0" algn="l">
              <a:buNone/>
              <a:defRPr sz="700" b="0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3" name="Pladsholder til tekst 3">
            <a:extLst>
              <a:ext uri="{FF2B5EF4-FFF2-40B4-BE49-F238E27FC236}">
                <a16:creationId xmlns:a16="http://schemas.microsoft.com/office/drawing/2014/main" id="{70A575D0-4A19-2707-2E57-1C528C7BD75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020272" y="3782284"/>
            <a:ext cx="1204528" cy="108000"/>
          </a:xfrm>
        </p:spPr>
        <p:txBody>
          <a:bodyPr rIns="0" anchor="t"/>
          <a:lstStyle>
            <a:lvl1pPr marL="0" indent="0" algn="l">
              <a:buNone/>
              <a:defRPr sz="700" b="1" i="0" kern="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 dirty="0"/>
              <a:t>Efternavn</a:t>
            </a:r>
          </a:p>
        </p:txBody>
      </p:sp>
    </p:spTree>
    <p:extLst>
      <p:ext uri="{BB962C8B-B14F-4D97-AF65-F5344CB8AC3E}">
        <p14:creationId xmlns:p14="http://schemas.microsoft.com/office/powerpoint/2010/main" val="8185576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12044" y="2175706"/>
            <a:ext cx="6119911" cy="792088"/>
          </a:xfrm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88E82764-40A9-FF34-977C-F956EE92FDA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183355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reak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solidFill>
            <a:srgbClr val="111111">
              <a:alpha val="10000"/>
            </a:srgbClr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1419623"/>
            <a:ext cx="5904656" cy="1152128"/>
          </a:xfrm>
        </p:spPr>
        <p:txBody>
          <a:bodyPr anchor="b"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907704" y="2715766"/>
            <a:ext cx="5328592" cy="1152128"/>
          </a:xfrm>
        </p:spPr>
        <p:txBody>
          <a:bodyPr rIns="0" anchor="t"/>
          <a:lstStyle>
            <a:lvl1pPr marL="0" indent="0" algn="ctr">
              <a:buNone/>
              <a:defRPr sz="1000" kern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68635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8313" y="1432426"/>
            <a:ext cx="6119911" cy="792088"/>
          </a:xfrm>
        </p:spPr>
        <p:txBody>
          <a:bodyPr anchor="b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5965AB0-015A-C66F-16C5-72EE8BC8D5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ptop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35BA2296-979E-3FB0-09F8-0AD56B4FF9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776" y="788063"/>
            <a:ext cx="6408837" cy="4355437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31985"/>
            <a:ext cx="4744424" cy="3024319"/>
          </a:xfrm>
          <a:prstGeom prst="roundRect">
            <a:avLst>
              <a:gd name="adj" fmla="val 2571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sz="900" b="0" i="0" kern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2576254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able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990C8EEF-CE7A-51CE-1C18-940BF683D7EE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760" y="843558"/>
            <a:ext cx="6732240" cy="429994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52326" y="968122"/>
            <a:ext cx="4744424" cy="2988182"/>
          </a:xfrm>
          <a:prstGeom prst="roundRect">
            <a:avLst>
              <a:gd name="adj" fmla="val 2613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77348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martphon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E5159541-E76D-3FB8-C96E-91B4E9E95D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216" y="484188"/>
            <a:ext cx="4180683" cy="4659312"/>
          </a:xfrm>
          <a:prstGeom prst="rect">
            <a:avLst/>
          </a:prstGeom>
        </p:spPr>
      </p:pic>
      <p:sp>
        <p:nvSpPr>
          <p:cNvPr id="6" name="Pladsholder til billede 5">
            <a:extLst>
              <a:ext uri="{FF2B5EF4-FFF2-40B4-BE49-F238E27FC236}">
                <a16:creationId xmlns:a16="http://schemas.microsoft.com/office/drawing/2014/main" id="{DD8828A6-E585-6B4F-A1C8-1DBE6955925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21251" y="541909"/>
            <a:ext cx="1895474" cy="4094608"/>
          </a:xfrm>
          <a:prstGeom prst="roundRect">
            <a:avLst>
              <a:gd name="adj" fmla="val 3616"/>
            </a:avLst>
          </a:prstGeom>
          <a:solidFill>
            <a:schemeClr val="bg2"/>
          </a:solidFill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6CA1908E-B102-3A42-9341-8E6A8F890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2068092"/>
            <a:ext cx="2088232" cy="1152127"/>
          </a:xfrm>
        </p:spPr>
        <p:txBody>
          <a:bodyPr anchor="t"/>
          <a:lstStyle>
            <a:lvl1pPr algn="l">
              <a:defRPr sz="2200" baseline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496093B-37A6-AD4C-9138-3E8BD436EB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71600" y="1635646"/>
            <a:ext cx="2088232" cy="360437"/>
          </a:xfrm>
        </p:spPr>
        <p:txBody>
          <a:bodyPr rIns="0" anchor="b"/>
          <a:lstStyle>
            <a:lvl1pPr marL="0" indent="0" algn="l">
              <a:buNone/>
              <a:defRPr lang="da-DK" sz="900" b="0" i="0" kern="0" cap="all" baseline="0" smtClean="0">
                <a:solidFill>
                  <a:srgbClr val="878787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Pladsholder til tekst 6">
            <a:extLst>
              <a:ext uri="{FF2B5EF4-FFF2-40B4-BE49-F238E27FC236}">
                <a16:creationId xmlns:a16="http://schemas.microsoft.com/office/drawing/2014/main" id="{62788691-1556-FA1E-C496-6C79B160F7D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9753116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7503E-2469-3E05-3EA0-4DF2EED4D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635744"/>
            <a:ext cx="6552728" cy="12960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479E89F-175C-C02F-72CE-0AE3ABC839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680" y="2931790"/>
            <a:ext cx="6552728" cy="216024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05FE54-DDF6-0A14-2408-33976177F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1332632"/>
            <a:ext cx="683537" cy="5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95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sluttende infor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572000" cy="5143499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2880121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AA27B9A2-5D4D-7109-EA87-D243A871B71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2196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4FB3C53-B6B9-8DE9-14A0-F134E791ED7E}"/>
              </a:ext>
            </a:extLst>
          </p:cNvPr>
          <p:cNvSpPr>
            <a:spLocks noGrp="1" noChangeAspect="1"/>
          </p:cNvSpPr>
          <p:nvPr>
            <p:ph type="body" sz="quarter" idx="19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8">
            <a:extLst>
              <a:ext uri="{FF2B5EF4-FFF2-40B4-BE49-F238E27FC236}">
                <a16:creationId xmlns:a16="http://schemas.microsoft.com/office/drawing/2014/main" id="{3D9F1629-6815-2D36-E116-E5D22010D8C2}"/>
              </a:ext>
            </a:extLst>
          </p:cNvPr>
          <p:cNvSpPr>
            <a:spLocks noGrp="1" noChangeAspect="1"/>
          </p:cNvSpPr>
          <p:nvPr>
            <p:ph type="body" sz="quarter" idx="20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4" name="Pladsholder til tekst 8">
            <a:extLst>
              <a:ext uri="{FF2B5EF4-FFF2-40B4-BE49-F238E27FC236}">
                <a16:creationId xmlns:a16="http://schemas.microsoft.com/office/drawing/2014/main" id="{51D22C36-A4AD-B530-07AC-5C2F4E49745E}"/>
              </a:ext>
            </a:extLst>
          </p:cNvPr>
          <p:cNvSpPr>
            <a:spLocks noGrp="1" noChangeAspect="1"/>
          </p:cNvSpPr>
          <p:nvPr>
            <p:ph type="body" sz="quarter" idx="21"/>
          </p:nvPr>
        </p:nvSpPr>
        <p:spPr>
          <a:xfrm>
            <a:off x="6516216" y="1635646"/>
            <a:ext cx="1188000" cy="2528250"/>
          </a:xfrm>
          <a:solidFill>
            <a:schemeClr val="bg2"/>
          </a:solidFill>
        </p:spPr>
        <p:txBody>
          <a:bodyPr lIns="144000" tIns="72000" rIns="144000" bIns="72000" anchor="ctr"/>
          <a:lstStyle>
            <a:lvl1pPr marL="0" indent="0" algn="ctr">
              <a:buNone/>
              <a:defRPr sz="800" b="0" i="0">
                <a:latin typeface="Neue Haas Grotesk Text Pro" panose="020B0504020202020204" pitchFamily="34" charset="77"/>
              </a:defRPr>
            </a:lvl1pPr>
            <a:lvl2pPr marL="72000" indent="0" algn="ctr">
              <a:buNone/>
              <a:defRPr sz="700" b="0" i="0">
                <a:latin typeface="Helvetica" pitchFamily="2" charset="0"/>
              </a:defRPr>
            </a:lvl2pPr>
            <a:lvl3pPr marL="252000" indent="0" algn="ctr">
              <a:buNone/>
              <a:defRPr sz="600" b="0" i="0">
                <a:latin typeface="Helvetica" pitchFamily="2" charset="0"/>
              </a:defRPr>
            </a:lvl3pPr>
            <a:lvl4pPr marL="378000" indent="0" algn="ctr">
              <a:buFont typeface="Arial" panose="020B0604020202020204" pitchFamily="34" charset="0"/>
              <a:buNone/>
              <a:defRPr sz="700" b="0" i="0">
                <a:latin typeface="Helvetica" pitchFamily="2" charset="0"/>
              </a:defRPr>
            </a:lvl4pPr>
            <a:lvl5pPr marL="252000" indent="0" algn="ctr">
              <a:buNone/>
              <a:defRPr sz="600" b="0" i="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715977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Højrestille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32000"/>
            <a:ext cx="4571182" cy="631229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5/8/2024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7" name="Pladsholder til billede 6" descr="[logo:BlackWhite]"/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5038726" y="0"/>
            <a:ext cx="4105275" cy="5143500"/>
          </a:xfrm>
          <a:solidFill>
            <a:schemeClr val="bg1">
              <a:lumMod val="75000"/>
            </a:schemeClr>
          </a:solidFill>
          <a:ln>
            <a:noFill/>
          </a:ln>
        </p:spPr>
        <p:txBody>
          <a:bodyPr lIns="540000" tIns="1440000" rIns="540000" anchor="t"/>
          <a:lstStyle>
            <a:lvl1pPr>
              <a:defRPr sz="1200" baseline="0"/>
            </a:lvl1pPr>
          </a:lstStyle>
          <a:p>
            <a:endParaRPr lang="en-US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/>
          </p:nvPr>
        </p:nvSpPr>
        <p:spPr>
          <a:xfrm>
            <a:off x="469108" y="1187650"/>
            <a:ext cx="4318917" cy="3078023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9" name="Pladsholder til tekst 8"/>
          <p:cNvSpPr>
            <a:spLocks noGrp="1"/>
          </p:cNvSpPr>
          <p:nvPr>
            <p:ph type="body" sz="quarter" idx="15" hasCustomPrompt="1"/>
          </p:nvPr>
        </p:nvSpPr>
        <p:spPr>
          <a:xfrm>
            <a:off x="76329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626501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A0179-0B7F-4AA7-BF6B-D85CB361598C}" type="datetimeFigureOut">
              <a:rPr lang="en-US" dirty="0"/>
              <a:t>5/8/2024</a:t>
            </a:fld>
            <a:endParaRPr lang="en-US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4770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tatement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691680" y="1167595"/>
            <a:ext cx="5472608" cy="2538282"/>
          </a:xfrm>
        </p:spPr>
        <p:txBody>
          <a:bodyPr anchor="ctr"/>
          <a:lstStyle>
            <a:lvl1pPr algn="ctr">
              <a:lnSpc>
                <a:spcPts val="3375"/>
              </a:lnSpc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Klik her for at tilføje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A0179-0B7F-4AA7-BF6B-D85CB361598C}" type="datetimeFigureOut">
              <a:rPr lang="en-US" dirty="0"/>
              <a:t>5/8/2024</a:t>
            </a:fld>
            <a:endParaRPr lang="en-US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4E22A33-96DC-4C2E-AB13-0BE35979BFC0}" type="slidenum">
              <a:rPr lang="en-US" dirty="0"/>
              <a:t>‹nr.›</a:t>
            </a:fld>
            <a:endParaRPr lang="en-US" dirty="0"/>
          </a:p>
        </p:txBody>
      </p:sp>
      <p:sp>
        <p:nvSpPr>
          <p:cNvPr id="44" name="Pladsholder til tekst 8">
            <a:extLst>
              <a:ext uri="{FF2B5EF4-FFF2-40B4-BE49-F238E27FC236}">
                <a16:creationId xmlns:a16="http://schemas.microsoft.com/office/drawing/2014/main" id="{BF57FEA7-3553-4A2A-B192-BD7D5AFDC2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32900" y="4549500"/>
            <a:ext cx="1134000" cy="3537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
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29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rside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2CCE40-CB87-CF3D-3C78-4E5925E609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7724" y="1432426"/>
            <a:ext cx="4133844" cy="792088"/>
          </a:xfrm>
        </p:spPr>
        <p:txBody>
          <a:bodyPr/>
          <a:lstStyle/>
          <a:p>
            <a:r>
              <a:rPr lang="da-DK" dirty="0"/>
              <a:t>Klik for at redigere titeltypografien </a:t>
            </a:r>
            <a:br>
              <a:rPr lang="da-DK" dirty="0"/>
            </a:br>
            <a:r>
              <a:rPr lang="da-DK" dirty="0"/>
              <a:t>i masteren</a:t>
            </a:r>
            <a:endParaRPr lang="en-GB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BA85E7DA-4203-7EC9-6E21-3D96E20746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211638" cy="5143500"/>
          </a:xfrm>
        </p:spPr>
        <p:txBody>
          <a:bodyPr/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en-GB" dirty="0"/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5757799A-0EC8-8FFE-391A-C705EF55A0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7724" y="2386850"/>
            <a:ext cx="4103688" cy="1133807"/>
          </a:xfrm>
        </p:spPr>
        <p:txBody>
          <a:bodyPr rIns="0" anchor="t"/>
          <a:lstStyle>
            <a:lvl1pPr marL="0" indent="0" algn="l">
              <a:buNone/>
              <a:defRPr sz="1000" kern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5E4B189C-EB9E-B29C-4996-6E838DA792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86110" y="4728638"/>
            <a:ext cx="1321200" cy="219600"/>
          </a:xfr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DF2657B-0646-B25C-D39F-5EE3E2823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8588" y="4732213"/>
            <a:ext cx="216025" cy="216025"/>
          </a:xfrm>
          <a:prstGeom prst="rect">
            <a:avLst/>
          </a:prstGeom>
        </p:spPr>
      </p:pic>
      <p:sp>
        <p:nvSpPr>
          <p:cNvPr id="3" name="Pladsholder til tekst 5">
            <a:extLst>
              <a:ext uri="{FF2B5EF4-FFF2-40B4-BE49-F238E27FC236}">
                <a16:creationId xmlns:a16="http://schemas.microsoft.com/office/drawing/2014/main" id="{18343D45-F3C0-F194-BF94-81A130D972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77725" y="116027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chemeClr val="accent1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63700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8207376" cy="31686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49411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77747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ktisk informa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4103687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48263" y="1419225"/>
            <a:ext cx="3527425" cy="216421"/>
          </a:xfrm>
        </p:spPr>
        <p:txBody>
          <a:bodyPr/>
          <a:lstStyle>
            <a:lvl1pPr marL="0" indent="0">
              <a:buNone/>
              <a:defRPr sz="900" b="1" i="0">
                <a:solidFill>
                  <a:schemeClr val="tx1"/>
                </a:solidFill>
                <a:latin typeface="Neue Haas Grotesk Text Pro" panose="020B0504020202020204" pitchFamily="34" charset="77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998"/>
            <a:ext cx="4103687" cy="144190"/>
          </a:xfrm>
        </p:spPr>
        <p:txBody>
          <a:bodyPr lIns="14400" rIns="0"/>
          <a:lstStyle>
            <a:lvl1pPr marL="0" indent="0">
              <a:buFont typeface="Arial" panose="020B0604020202020204" pitchFamily="34" charset="0"/>
              <a:buNone/>
              <a:defRPr sz="900" b="0" i="0" cap="all" baseline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  <a:lvl2pPr marL="72000" indent="0">
              <a:buNone/>
              <a:defRPr sz="1000">
                <a:latin typeface="Helvetica" pitchFamily="2" charset="0"/>
              </a:defRPr>
            </a:lvl2pPr>
            <a:lvl3pPr marL="252000" indent="0">
              <a:buNone/>
              <a:defRPr sz="1000">
                <a:latin typeface="Helvetica" pitchFamily="2" charset="0"/>
              </a:defRPr>
            </a:lvl3pPr>
            <a:lvl4pPr marL="378000" indent="0">
              <a:buFont typeface="Arial" panose="020B0604020202020204" pitchFamily="34" charset="0"/>
              <a:buNone/>
              <a:defRPr sz="1000">
                <a:latin typeface="Helvetica" pitchFamily="2" charset="0"/>
              </a:defRPr>
            </a:lvl4pPr>
            <a:lvl5pPr marL="252000" indent="0">
              <a:buNone/>
              <a:defRPr sz="1000">
                <a:latin typeface="Helvetica" pitchFamily="2" charset="0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billede 5">
            <a:extLst>
              <a:ext uri="{FF2B5EF4-FFF2-40B4-BE49-F238E27FC236}">
                <a16:creationId xmlns:a16="http://schemas.microsoft.com/office/drawing/2014/main" id="{21388F4B-459C-62E7-B17F-7FDB3EC404B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4093976" cy="274467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7" name="Pladsholder til billede 5">
            <a:extLst>
              <a:ext uri="{FF2B5EF4-FFF2-40B4-BE49-F238E27FC236}">
                <a16:creationId xmlns:a16="http://schemas.microsoft.com/office/drawing/2014/main" id="{77EC8576-0A38-6769-42D1-8B5E6AD53AC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263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billede 5">
            <a:extLst>
              <a:ext uri="{FF2B5EF4-FFF2-40B4-BE49-F238E27FC236}">
                <a16:creationId xmlns:a16="http://schemas.microsoft.com/office/drawing/2014/main" id="{5906595F-88BF-36BE-8F21-A36BEB580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16216" y="163564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1" name="Pladsholder til billede 5">
            <a:extLst>
              <a:ext uri="{FF2B5EF4-FFF2-40B4-BE49-F238E27FC236}">
                <a16:creationId xmlns:a16="http://schemas.microsoft.com/office/drawing/2014/main" id="{954D426C-919B-F18D-AB1A-C6AEB7F34A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48263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2" name="Pladsholder til billede 5">
            <a:extLst>
              <a:ext uri="{FF2B5EF4-FFF2-40B4-BE49-F238E27FC236}">
                <a16:creationId xmlns:a16="http://schemas.microsoft.com/office/drawing/2014/main" id="{53BEA6E0-35DA-9638-DF8F-3D83566A5C1C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516216" y="2975896"/>
            <a:ext cx="1188000" cy="1188000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44902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527623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572000" y="915566"/>
            <a:ext cx="4103688" cy="3672309"/>
          </a:xfrm>
        </p:spPr>
        <p:txBody>
          <a:bodyPr/>
          <a:lstStyle>
            <a:lvl1pPr marL="180000" indent="-180000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 sz="1000" b="1" i="0">
                <a:latin typeface="Neue Haas Grotesk Text Pro" panose="020B0504020202020204" pitchFamily="34" charset="77"/>
              </a:defRPr>
            </a:lvl1pPr>
            <a:lvl2pPr marL="351450" indent="-171450">
              <a:spcBef>
                <a:spcPts val="100"/>
              </a:spcBef>
              <a:spcAft>
                <a:spcPts val="100"/>
              </a:spcAft>
              <a:buClr>
                <a:schemeClr val="tx1"/>
              </a:buClr>
              <a:buFont typeface="Normal systemskrift"/>
              <a:buChar char="–"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8024" y="1419225"/>
            <a:ext cx="3527624" cy="2736701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5136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 (højr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0"/>
            <a:ext cx="4572000" cy="514350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01454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skrift + tekst +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002998-56E0-B41C-4611-6E392593E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3959671" cy="64797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en-GB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4635518-A0E4-AE02-8A01-B963156D66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>
            <a:lvl1pPr marL="0" indent="0">
              <a:buNone/>
              <a:defRPr sz="1000"/>
            </a:lvl1pPr>
            <a:lvl2pPr marL="72000" indent="0">
              <a:buNone/>
              <a:defRPr/>
            </a:lvl2pPr>
            <a:lvl3pPr marL="252000" indent="0">
              <a:buNone/>
              <a:defRPr/>
            </a:lvl3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E6AF5B2-3A69-1F49-DA1A-FED935DE13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39726"/>
            <a:ext cx="4103687" cy="144462"/>
          </a:xfrm>
        </p:spPr>
        <p:txBody>
          <a:bodyPr vert="horz" lIns="14400" tIns="0" rIns="0" bIns="0" rtlCol="0">
            <a:noAutofit/>
          </a:bodyPr>
          <a:lstStyle>
            <a:lvl1pPr marL="0" indent="0">
              <a:buNone/>
              <a:defRPr lang="en-GB" sz="900" cap="all" dirty="0">
                <a:solidFill>
                  <a:srgbClr val="878787"/>
                </a:solidFill>
                <a:latin typeface="Neue Haas Grotesk Text Pro" panose="020B0504020202020204" pitchFamily="34" charset="77"/>
              </a:defRPr>
            </a:lvl1pPr>
          </a:lstStyle>
          <a:p>
            <a:pPr marL="171450" lvl="0" indent="-171450"/>
            <a:r>
              <a:rPr lang="da-DK"/>
              <a:t>Klik for at redigere teksttypografierne i masteren</a:t>
            </a:r>
          </a:p>
        </p:txBody>
      </p:sp>
      <p:sp>
        <p:nvSpPr>
          <p:cNvPr id="3" name="Pladsholder til billede 5">
            <a:extLst>
              <a:ext uri="{FF2B5EF4-FFF2-40B4-BE49-F238E27FC236}">
                <a16:creationId xmlns:a16="http://schemas.microsoft.com/office/drawing/2014/main" id="{87DB21CB-4EE7-18D5-FFC4-F2591CC3031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00" y="555625"/>
            <a:ext cx="4103688" cy="4032250"/>
          </a:xfrm>
        </p:spPr>
        <p:txBody>
          <a:bodyPr>
            <a:normAutofit/>
          </a:bodyPr>
          <a:lstStyle>
            <a:lvl1pPr marL="0" indent="0" algn="ctr">
              <a:buNone/>
              <a:defRPr sz="900" b="0" i="0">
                <a:latin typeface="Neue Haas Grotesk Text Pro" panose="020B0504020202020204" pitchFamily="34" charset="77"/>
              </a:defRPr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4001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468313" y="555625"/>
            <a:ext cx="8207375" cy="6479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da-DK" noProof="0" dirty="0" err="1"/>
              <a:t>Lorem</a:t>
            </a:r>
            <a:r>
              <a:rPr lang="da-DK" noProof="0" dirty="0"/>
              <a:t> </a:t>
            </a:r>
            <a:r>
              <a:rPr lang="da-DK" noProof="0" dirty="0" err="1"/>
              <a:t>ipsum</a:t>
            </a:r>
            <a:r>
              <a:rPr lang="da-DK" noProof="0" dirty="0"/>
              <a:t> </a:t>
            </a:r>
            <a:r>
              <a:rPr lang="da-DK" noProof="0" dirty="0" err="1"/>
              <a:t>dolor</a:t>
            </a:r>
            <a:br>
              <a:rPr lang="da-DK" noProof="0" dirty="0"/>
            </a:br>
            <a:r>
              <a:rPr lang="da-DK" noProof="0" dirty="0" err="1"/>
              <a:t>lorem</a:t>
            </a:r>
            <a:endParaRPr lang="da-DK" noProof="0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DB83AA-26AC-624A-BEA8-DE70D09ADF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313" y="1419225"/>
            <a:ext cx="8207375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/>
          <a:p>
            <a:pPr lvl="0"/>
            <a:r>
              <a:rPr lang="da-DK" noProof="0" dirty="0"/>
              <a:t>Klik for at redigere teksttypografierne i masteren</a:t>
            </a:r>
          </a:p>
          <a:p>
            <a:pPr lvl="1"/>
            <a:r>
              <a:rPr lang="da-DK" noProof="0" dirty="0"/>
              <a:t>Andet niveau</a:t>
            </a:r>
          </a:p>
          <a:p>
            <a:pPr lvl="2"/>
            <a:r>
              <a:rPr lang="da-DK" noProof="0" dirty="0"/>
              <a:t>Tredje niveau</a:t>
            </a:r>
          </a:p>
          <a:p>
            <a:pPr lvl="3"/>
            <a:r>
              <a:rPr lang="da-DK" noProof="0" dirty="0"/>
              <a:t>Fjerde niveau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21B46BE0-2749-43F6-F1C5-7A80EC23DDD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81" y="4728661"/>
            <a:ext cx="219577" cy="21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18" r:id="rId2"/>
    <p:sldLayoutId id="2147483817" r:id="rId3"/>
    <p:sldLayoutId id="2147483825" r:id="rId4"/>
    <p:sldLayoutId id="2147483827" r:id="rId5"/>
    <p:sldLayoutId id="2147483816" r:id="rId6"/>
    <p:sldLayoutId id="2147483824" r:id="rId7"/>
    <p:sldLayoutId id="2147483820" r:id="rId8"/>
    <p:sldLayoutId id="2147483829" r:id="rId9"/>
    <p:sldLayoutId id="2147483828" r:id="rId10"/>
    <p:sldLayoutId id="2147483841" r:id="rId11"/>
    <p:sldLayoutId id="2147483832" r:id="rId12"/>
    <p:sldLayoutId id="2147483833" r:id="rId13"/>
    <p:sldLayoutId id="2147483837" r:id="rId14"/>
    <p:sldLayoutId id="2147483838" r:id="rId15"/>
    <p:sldLayoutId id="2147483839" r:id="rId16"/>
    <p:sldLayoutId id="2147483840" r:id="rId17"/>
    <p:sldLayoutId id="2147483830" r:id="rId18"/>
    <p:sldLayoutId id="2147483819" r:id="rId19"/>
    <p:sldLayoutId id="2147483834" r:id="rId20"/>
    <p:sldLayoutId id="2147483835" r:id="rId21"/>
    <p:sldLayoutId id="2147483836" r:id="rId22"/>
    <p:sldLayoutId id="2147483822" r:id="rId23"/>
    <p:sldLayoutId id="2147483831" r:id="rId24"/>
    <p:sldLayoutId id="2147483844" r:id="rId25"/>
    <p:sldLayoutId id="2147483845" r:id="rId26"/>
    <p:sldLayoutId id="2147483848" r:id="rId27"/>
  </p:sldLayoutIdLst>
  <p:hf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lang="da-DK" sz="2200" b="1" i="0" kern="0" spc="0" baseline="0" noProof="0" dirty="0">
          <a:solidFill>
            <a:schemeClr val="tx1"/>
          </a:solidFill>
          <a:latin typeface="Neue Haas Grotesk Text Pro" panose="020B0504020202020204" pitchFamily="34" charset="77"/>
          <a:ea typeface="+mj-ea"/>
          <a:cs typeface="Arial"/>
        </a:defRPr>
      </a:lvl1pPr>
    </p:titleStyle>
    <p:bodyStyle>
      <a:lvl1pPr marL="0" indent="-252000" algn="l" defTabSz="457200" rtl="0" eaLnBrk="1" latinLnBrk="0" hangingPunct="1">
        <a:spcBef>
          <a:spcPts val="300"/>
        </a:spcBef>
        <a:spcAft>
          <a:spcPts val="600"/>
        </a:spcAft>
        <a:buClr>
          <a:srgbClr val="EB052F"/>
        </a:buClr>
        <a:buFont typeface="Wingdings" pitchFamily="2" charset="2"/>
        <a:buChar char="§"/>
        <a:defRPr lang="da-DK" sz="1200" b="0" i="0" kern="0" baseline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1pPr>
      <a:lvl2pPr marL="252000" indent="-180000" algn="l" defTabSz="457200" rtl="0" eaLnBrk="1" latinLnBrk="0" hangingPunct="1">
        <a:spcBef>
          <a:spcPts val="300"/>
        </a:spcBef>
        <a:spcAft>
          <a:spcPts val="300"/>
        </a:spcAft>
        <a:buClr>
          <a:srgbClr val="EB052F"/>
        </a:buClr>
        <a:buFont typeface="Wingdings" pitchFamily="2" charset="2"/>
        <a:buChar char="§"/>
        <a:defRPr lang="da-DK" sz="1000" b="0" i="0" kern="0" dirty="0" smtClean="0">
          <a:solidFill>
            <a:schemeClr val="tx1"/>
          </a:solidFill>
          <a:latin typeface="Neue Haas Grotesk Text Pro" panose="020B0504020202020204" pitchFamily="34" charset="77"/>
          <a:ea typeface="+mn-ea"/>
          <a:cs typeface="Arial"/>
        </a:defRPr>
      </a:lvl2pPr>
      <a:lvl3pPr marL="432000" marR="0" indent="-180000" algn="l" defTabSz="457200" rtl="0" eaLnBrk="1" fontAlgn="auto" latinLnBrk="0" hangingPunct="1">
        <a:lnSpc>
          <a:spcPct val="100000"/>
        </a:lnSpc>
        <a:spcBef>
          <a:spcPts val="0"/>
        </a:spcBef>
        <a:spcAft>
          <a:spcPts val="300"/>
        </a:spcAft>
        <a:buClr>
          <a:srgbClr val="EB052F"/>
        </a:buClr>
        <a:buSzTx/>
        <a:buFont typeface="Wingdings" pitchFamily="2" charset="2"/>
        <a:buChar char="§"/>
        <a:tabLst/>
        <a:defRPr lang="da-DK" sz="900" b="0" i="0" kern="0" dirty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3pPr>
      <a:lvl4pPr marL="252000" indent="0" algn="l" defTabSz="457200" rtl="0" eaLnBrk="1" latinLnBrk="0" hangingPunct="1">
        <a:spcBef>
          <a:spcPts val="0"/>
        </a:spcBef>
        <a:buFont typeface="CambriaMath"/>
        <a:buNone/>
        <a:defRPr sz="900" b="0" i="0" kern="0">
          <a:solidFill>
            <a:schemeClr val="tx1"/>
          </a:solidFill>
          <a:latin typeface="Neue Haas Grotesk Text Pro" panose="020B0504020202020204" pitchFamily="34" charset="77"/>
          <a:ea typeface="+mn-ea"/>
          <a:cs typeface="+mn-cs"/>
        </a:defRPr>
      </a:lvl4pPr>
      <a:lvl5pPr marL="378000" indent="-126000" algn="l" defTabSz="457200" rtl="0" eaLnBrk="1" latinLnBrk="0" hangingPunct="1">
        <a:spcBef>
          <a:spcPts val="0"/>
        </a:spcBef>
        <a:buFont typeface="CambriaMath"/>
        <a:buChar char="⎯"/>
        <a:defRPr sz="900" b="0" i="0" kern="1200">
          <a:solidFill>
            <a:schemeClr val="tx1"/>
          </a:solidFill>
          <a:latin typeface="Source Sans Pro Light" panose="020B0403030403020204" pitchFamily="34" charset="0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95">
          <p15:clr>
            <a:srgbClr val="F26B43"/>
          </p15:clr>
        </p15:guide>
        <p15:guide id="2" orient="horz" pos="2890">
          <p15:clr>
            <a:srgbClr val="F26B43"/>
          </p15:clr>
        </p15:guide>
        <p15:guide id="3" orient="horz" pos="169">
          <p15:clr>
            <a:srgbClr val="F26B43"/>
          </p15:clr>
        </p15:guide>
        <p15:guide id="4" pos="5465">
          <p15:clr>
            <a:srgbClr val="F26B43"/>
          </p15:clr>
        </p15:guide>
        <p15:guide id="7" pos="2880">
          <p15:clr>
            <a:srgbClr val="F26B43"/>
          </p15:clr>
        </p15:guide>
        <p15:guide id="8" orient="horz" pos="894">
          <p15:clr>
            <a:srgbClr val="F26B43"/>
          </p15:clr>
        </p15:guide>
        <p15:guide id="9" orient="horz" pos="1620">
          <p15:clr>
            <a:srgbClr val="F26B43"/>
          </p15:clr>
        </p15:guide>
        <p15:guide id="10" orient="horz" pos="3117">
          <p15:clr>
            <a:srgbClr val="F26B43"/>
          </p15:clr>
        </p15:guide>
        <p15:guide id="11" orient="horz" pos="350">
          <p15:clr>
            <a:srgbClr val="F26B43"/>
          </p15:clr>
        </p15:guide>
        <p15:guide id="12" pos="113">
          <p15:clr>
            <a:srgbClr val="F26B43"/>
          </p15:clr>
        </p15:guide>
        <p15:guide id="13" pos="5647">
          <p15:clr>
            <a:srgbClr val="F26B43"/>
          </p15:clr>
        </p15:guide>
        <p15:guide id="14" orient="horz" pos="123">
          <p15:clr>
            <a:srgbClr val="F26B43"/>
          </p15:clr>
        </p15:guide>
        <p15:guide id="15" orient="horz" pos="214">
          <p15:clr>
            <a:srgbClr val="F26B43"/>
          </p15:clr>
        </p15:guide>
        <p15:guide id="16" orient="horz" pos="305">
          <p15:clr>
            <a:srgbClr val="F26B43"/>
          </p15:clr>
        </p15:guide>
        <p15:guide id="17" pos="324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hyperlink" Target="https://share-komm.kombit.dk/P0136/Delte%20dokumenter/Forms/Mder%20KP.aspx" TargetMode="External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sv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3" Type="http://schemas.openxmlformats.org/officeDocument/2006/relationships/hyperlink" Target="https://kombit.dk/aktuelt/tilmeld-nyhedsbreve" TargetMode="External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munernespensionssystem.dk/vejledninger/" TargetMode="External"/><Relationship Id="rId2" Type="http://schemas.openxmlformats.org/officeDocument/2006/relationships/hyperlink" Target="https://share-komm.kombit.dk/P0136/SitePages/Startside.aspx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kommunernespensionssystem.dk/meddelelse/fejl-ved-vedhaeftning-af-bilag-i-breve/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s://www.kommunernespensionssystem.dk/meddelelse/udfordringer-med-aarsopgoerelses-fanen/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ommunernespensionssystem.dk/meddelelse/problem-med-at-slette-planlagte-udbetalinger/" TargetMode="External"/><Relationship Id="rId7" Type="http://schemas.openxmlformats.org/officeDocument/2006/relationships/image" Target="../media/image79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4.svg"/><Relationship Id="rId5" Type="http://schemas.openxmlformats.org/officeDocument/2006/relationships/image" Target="../media/image83.png"/><Relationship Id="rId4" Type="http://schemas.openxmlformats.org/officeDocument/2006/relationships/image" Target="../media/image82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6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0.svg"/><Relationship Id="rId5" Type="http://schemas.openxmlformats.org/officeDocument/2006/relationships/image" Target="../media/image89.png"/><Relationship Id="rId4" Type="http://schemas.openxmlformats.org/officeDocument/2006/relationships/image" Target="../media/image7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sv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5.sv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ok.kombit.dk/Media/638499841606260812/KP%20Release%205.1%20-%2027.%20maj%202024%20-%20Oversigt%20over%20ny%20funktionalitet.pdf" TargetMode="External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02.safelinks.protection.outlook.com/?url=https%3A%2F%2Fteams.microsoft.com%2Fl%2Fteam%2F19%253AtdFA040MxwHDlBoe6BHY8tAyrC7--VaIl_h1DhBg9IU1%2540thread.tacv2%2Fconversations%3FgroupId%3D31f956ea-75ea-4c7a-a937-16e368dec910%26tenantId%3Dcc038af5-0e68-43e5-bb17-957ad6f45f8e&amp;data=05%7C02%7CAWS%40kombit.dk%7C50c6ca0ce63e492ea21e08dc5ea7285e%7Ccc038af50e6843e5bb17957ad6f45f8e%7C0%7C0%7C638489319238648433%7CUnknown%7CTWFpbGZsb3d8eyJWIjoiMC4wLjAwMDAiLCJQIjoiV2luMzIiLCJBTiI6Ik1haWwiLCJXVCI6Mn0%3D%7C0%7C%7C%7C&amp;sdata=T2IluYeISa0Skdoo4hznH3o4GZ83UYqkKr2NfIYmaMY%3D&amp;reserved=0" TargetMode="External"/><Relationship Id="rId2" Type="http://schemas.openxmlformats.org/officeDocument/2006/relationships/hyperlink" Target="https://www.survey-xact.dk/LinkCollector?key=DU86A3C3U61J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Statusmøde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Uge 19 - 2024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a-DK" dirty="0"/>
              <a:t>Aske Walther Sørensen / Implementering</a:t>
            </a:r>
          </a:p>
        </p:txBody>
      </p:sp>
      <p:sp>
        <p:nvSpPr>
          <p:cNvPr id="13" name="Pladsholder til tekst 12">
            <a:extLst>
              <a:ext uri="{FF2B5EF4-FFF2-40B4-BE49-F238E27FC236}">
                <a16:creationId xmlns:a16="http://schemas.microsoft.com/office/drawing/2014/main" id="{2874D5C2-4FC7-970F-E36A-91165C4DF2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3906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83F4A-BF4E-6396-5676-347B344E3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16F4DA-4F7A-FFE6-20B1-1AAA5BB61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5.1</a:t>
            </a:r>
            <a:br>
              <a:rPr lang="da-DK" dirty="0"/>
            </a:br>
            <a:r>
              <a:rPr lang="da-DK" dirty="0"/>
              <a:t>27. maj 2024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7807888-9724-7049-A833-2504ED7110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52756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DED484-85B1-38EB-1770-07D30802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1432426"/>
            <a:ext cx="6119911" cy="792088"/>
          </a:xfrm>
        </p:spPr>
        <p:txBody>
          <a:bodyPr/>
          <a:lstStyle/>
          <a:p>
            <a:r>
              <a:rPr lang="da-DK" dirty="0"/>
              <a:t>Ny funktionalitet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KP release 5.1 – 27. maj 2024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63B4DD-9080-6A8E-3A7B-35E65FC5307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8313" y="2386850"/>
            <a:ext cx="6119911" cy="1133807"/>
          </a:xfrm>
        </p:spPr>
        <p:txBody>
          <a:bodyPr/>
          <a:lstStyle/>
          <a:p>
            <a:r>
              <a:rPr lang="da-DK" dirty="0"/>
              <a:t>Version 2 / april 2024</a:t>
            </a:r>
          </a:p>
          <a:p>
            <a:r>
              <a:rPr lang="da-DK" dirty="0"/>
              <a:t>Ændringer med seneste version er markeret med </a:t>
            </a:r>
            <a:r>
              <a:rPr lang="da-DK" dirty="0">
                <a:highlight>
                  <a:srgbClr val="FFFF00"/>
                </a:highlight>
              </a:rPr>
              <a:t>gul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3B4AE07-D581-A44A-46A4-4942DCB3FA1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FE4CE6D-0B71-E11B-8C3B-0589D5120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41757" y="431651"/>
            <a:ext cx="931391" cy="4284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444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A9BC05-8939-3E82-A9D9-B59F1B6DD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433705"/>
            <a:ext cx="8207375" cy="647973"/>
          </a:xfrm>
        </p:spPr>
        <p:txBody>
          <a:bodyPr/>
          <a:lstStyle/>
          <a:p>
            <a:r>
              <a:rPr lang="da-DK" dirty="0"/>
              <a:t>Ny funktionalitet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6DFBDA0-98DC-3006-41E6-886D4BE2B5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218078"/>
            <a:ext cx="4103687" cy="144190"/>
          </a:xfrm>
        </p:spPr>
        <p:txBody>
          <a:bodyPr/>
          <a:lstStyle/>
          <a:p>
            <a:r>
              <a:rPr lang="da-DK"/>
              <a:t>Release 5.1</a:t>
            </a:r>
            <a:endParaRPr lang="da-DK" dirty="0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392B46C9-68E8-9396-93D6-8EE541BB0B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149310"/>
              </p:ext>
            </p:extLst>
          </p:nvPr>
        </p:nvGraphicFramePr>
        <p:xfrm>
          <a:off x="468313" y="886415"/>
          <a:ext cx="8207374" cy="40756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6660">
                  <a:extLst>
                    <a:ext uri="{9D8B030D-6E8A-4147-A177-3AD203B41FA5}">
                      <a16:colId xmlns:a16="http://schemas.microsoft.com/office/drawing/2014/main" val="1814523858"/>
                    </a:ext>
                  </a:extLst>
                </a:gridCol>
                <a:gridCol w="6290714">
                  <a:extLst>
                    <a:ext uri="{9D8B030D-6E8A-4147-A177-3AD203B41FA5}">
                      <a16:colId xmlns:a16="http://schemas.microsoft.com/office/drawing/2014/main" val="413868683"/>
                    </a:ext>
                  </a:extLst>
                </a:gridCol>
              </a:tblGrid>
              <a:tr h="303706">
                <a:tc>
                  <a:txBody>
                    <a:bodyPr/>
                    <a:lstStyle/>
                    <a:p>
                      <a:r>
                        <a:rPr lang="da-DK" sz="1000" b="1" u="none" dirty="0">
                          <a:latin typeface="Neue Haas Grotesk Text Pro" panose="020B0504020202020204" pitchFamily="34" charset="0"/>
                        </a:rPr>
                        <a:t>Beskrivende titel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1" u="none" dirty="0">
                          <a:latin typeface="Neue Haas Grotesk Text Pro" panose="020B0504020202020204" pitchFamily="34" charset="0"/>
                        </a:rPr>
                        <a:t>Beskrivelse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49080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00" b="0" u="none">
                          <a:latin typeface="Neue Haas Grotesk Text Pro" panose="020B0504020202020204" pitchFamily="34" charset="0"/>
                        </a:rPr>
                        <a:t>Indberetning af </a:t>
                      </a:r>
                      <a:r>
                        <a:rPr lang="da-DK" sz="1000" b="0" u="none" dirty="0">
                          <a:latin typeface="Neue Haas Grotesk Text Pro" panose="020B0504020202020204" pitchFamily="34" charset="0"/>
                        </a:rPr>
                        <a:t>træk og ydelser på passiv sag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0" u="none" dirty="0">
                          <a:latin typeface="Neue Haas Grotesk Text Pro" panose="020B0504020202020204" pitchFamily="34" charset="0"/>
                        </a:rPr>
                        <a:t>Det bliver muligt at bevilge træk og ydelser tilbage i en periode, hvor borger </a:t>
                      </a:r>
                      <a:r>
                        <a:rPr lang="da-DK" sz="1000" b="0" i="1" u="none" dirty="0">
                          <a:latin typeface="Neue Haas Grotesk Text Pro" panose="020B0504020202020204" pitchFamily="34" charset="0"/>
                        </a:rPr>
                        <a:t>var </a:t>
                      </a:r>
                      <a:r>
                        <a:rPr lang="da-DK" sz="1000" b="0" i="0" u="none" dirty="0">
                          <a:latin typeface="Neue Haas Grotesk Text Pro" panose="020B0504020202020204" pitchFamily="34" charset="0"/>
                        </a:rPr>
                        <a:t>berettiget, selvom borgeren ikke er berettiget </a:t>
                      </a:r>
                      <a:r>
                        <a:rPr lang="da-DK" sz="1000" b="0" i="1" u="none" dirty="0">
                          <a:latin typeface="Neue Haas Grotesk Text Pro" panose="020B0504020202020204" pitchFamily="34" charset="0"/>
                        </a:rPr>
                        <a:t>nu</a:t>
                      </a:r>
                      <a:r>
                        <a:rPr lang="da-DK" sz="1000" b="0" i="0" u="none" dirty="0">
                          <a:latin typeface="Neue Haas Grotesk Text Pro" panose="020B0504020202020204" pitchFamily="34" charset="0"/>
                        </a:rPr>
                        <a:t>. Det kan fx være i tilfælde, hvor borger er død. </a:t>
                      </a:r>
                      <a:endParaRPr lang="da-DK" sz="1000" b="0" u="none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71607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b="0" u="none" dirty="0">
                          <a:latin typeface="Neue Haas Grotesk Text Pro" panose="020B0504020202020204" pitchFamily="34" charset="0"/>
                        </a:rPr>
                        <a:t>Mulighed for at ændre antal </a:t>
                      </a:r>
                      <a:r>
                        <a:rPr lang="da-DK" sz="1050" b="0" u="none" dirty="0" err="1">
                          <a:latin typeface="Neue Haas Grotesk Text Pro" panose="020B0504020202020204" pitchFamily="34" charset="0"/>
                        </a:rPr>
                        <a:t>fodbehandlinger</a:t>
                      </a:r>
                      <a:endParaRPr lang="da-DK" sz="1050" b="0" u="none" dirty="0"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050" b="0" u="none" dirty="0">
                          <a:latin typeface="Neue Haas Grotesk Text Pro" panose="020B0504020202020204" pitchFamily="34" charset="0"/>
                        </a:rPr>
                        <a:t>Det bliver muligt at tilføje eller fjerne antal </a:t>
                      </a:r>
                      <a:r>
                        <a:rPr lang="da-DK" sz="1050" b="0" u="none" dirty="0" err="1">
                          <a:latin typeface="Neue Haas Grotesk Text Pro" panose="020B0504020202020204" pitchFamily="34" charset="0"/>
                        </a:rPr>
                        <a:t>fodbehandlinger</a:t>
                      </a:r>
                      <a:r>
                        <a:rPr lang="da-DK" sz="1050" b="0" u="none" dirty="0">
                          <a:latin typeface="Neue Haas Grotesk Text Pro" panose="020B0504020202020204" pitchFamily="34" charset="0"/>
                        </a:rPr>
                        <a:t>. Det gælder både antallet af bevilgede </a:t>
                      </a:r>
                      <a:r>
                        <a:rPr lang="da-DK" sz="1050" b="0" u="none" dirty="0" err="1">
                          <a:latin typeface="Neue Haas Grotesk Text Pro" panose="020B0504020202020204" pitchFamily="34" charset="0"/>
                        </a:rPr>
                        <a:t>fodbehandlinger</a:t>
                      </a:r>
                      <a:r>
                        <a:rPr lang="da-DK" sz="1050" b="0" u="none" dirty="0">
                          <a:latin typeface="Neue Haas Grotesk Text Pro" panose="020B0504020202020204" pitchFamily="34" charset="0"/>
                        </a:rPr>
                        <a:t> samt antallet af brugte på en bevilling. Dermed bliver det også muligt at korrigere ifm. regninger betalt for 2023.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50360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b="0" u="none" dirty="0">
                          <a:latin typeface="Neue Haas Grotesk Text Pro" panose="020B0504020202020204" pitchFamily="34" charset="0"/>
                        </a:rPr>
                        <a:t>Tilbage til opgaveindbakken forbedret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0" u="none" dirty="0">
                          <a:latin typeface="Neue Haas Grotesk Text Pro" panose="020B0504020202020204" pitchFamily="34" charset="0"/>
                        </a:rPr>
                        <a:t>Når sagsbehandler åbner og håndtere en opgave fra opgaveindbakken, og efterfølgende returnerer til opgaveindbakken via ”Luk og gå tilbage til opgaveindbakken”, husker KP nu hvor i opgaveindbakken sagsbehandler var samt evt. sorteringer.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576937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b="0" u="none" strike="noStrike" dirty="0">
                          <a:latin typeface="Neue Haas Grotesk Text Pro" panose="020B0504020202020204" pitchFamily="34" charset="0"/>
                        </a:rPr>
                        <a:t>Retvisende startdato på helbredstillægskort ved tilflytning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0" u="none" dirty="0">
                          <a:latin typeface="Neue Haas Grotesk Text Pro" panose="020B0504020202020204" pitchFamily="34" charset="0"/>
                        </a:rPr>
                        <a:t>Når en borger får nyt helbredstillægskort ifm. flytning, vil det nye helbredstillægskort få tilført en startdato svarende til tilflytningsdatoen. Tidligere benyttede KP d. 1. januar som startdato.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1279615"/>
                  </a:ext>
                </a:extLst>
              </a:tr>
              <a:tr h="303706">
                <a:tc>
                  <a:txBody>
                    <a:bodyPr/>
                    <a:lstStyle/>
                    <a:p>
                      <a:r>
                        <a:rPr lang="da-DK" sz="1000" b="0" u="none" strike="noStrike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Ændring til masterskabelonen til breve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0" u="none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Masterskabelonen ændres til at vise et maskeret personnummer for borgeren, hvis der er tale om afsendelse af et brev til en værge. Borgerens navn vil også fremadrettet fremgå i brevet, når der er tale om at brevet sendes til en værge.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155545"/>
                  </a:ext>
                </a:extLst>
              </a:tr>
              <a:tr h="233725">
                <a:tc>
                  <a:txBody>
                    <a:bodyPr/>
                    <a:lstStyle/>
                    <a:p>
                      <a:r>
                        <a:rPr lang="da-DK" sz="1000" b="0" u="none" strike="noStrike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Ændring til brevskabeloner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000" b="0" u="none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4 </a:t>
                      </a:r>
                      <a:r>
                        <a:rPr lang="da-DK" sz="1000" b="0" u="none" dirty="0" err="1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brevskabloner</a:t>
                      </a:r>
                      <a:r>
                        <a:rPr lang="da-DK" sz="1000" b="0" u="none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 ændres. Du kan læse detaljerne i releasenoten for release 5.1. Det vedr.: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a-DK" sz="1000" b="0" u="none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Manglebrev - Personligt tillæg: Flettespørgsmål til indledning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a-DK" sz="1000" b="0" u="none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Bevilling – Personligt tillæg: Bevillings startdato tages med. Flettespørgsmål med orientering om dato for revurdering. 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a-DK" sz="1000" b="0" u="none" dirty="0" err="1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Manglerbrev</a:t>
                      </a:r>
                      <a:r>
                        <a:rPr lang="da-DK" sz="1000" b="0" u="none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 – Generelt: 4 flettespørgsmål fjernes.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da-DK" sz="1000" b="0" u="none" dirty="0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Ophør – Personligt tillæg: Oplysningsskema for indtægter og udgifter vil aldrig fremgå. Heller ikke ved ”Ja” </a:t>
                      </a:r>
                      <a:r>
                        <a:rPr lang="da-DK" sz="1000" b="0" u="none">
                          <a:highlight>
                            <a:srgbClr val="FFFF00"/>
                          </a:highlight>
                          <a:latin typeface="Neue Haas Grotesk Text Pro" panose="020B0504020202020204" pitchFamily="34" charset="0"/>
                        </a:rPr>
                        <a:t>til ”Formue for høj?”.</a:t>
                      </a:r>
                      <a:endParaRPr lang="da-DK" sz="1000" b="0" u="none" dirty="0">
                        <a:highlight>
                          <a:srgbClr val="FFFF00"/>
                        </a:highlight>
                        <a:latin typeface="Neue Haas Grotesk Text Pro" panose="020B05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406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7423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Release 5.0</a:t>
            </a:r>
            <a:br>
              <a:rPr lang="da-DK" dirty="0"/>
            </a:br>
            <a:r>
              <a:rPr lang="da-DK" dirty="0"/>
              <a:t>25. marts 2024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6051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E3A2C5-7999-7E53-CDB8-2C5E27F7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Pilotafprøvning - </a:t>
            </a:r>
            <a:r>
              <a:rPr lang="da-DK" dirty="0" err="1"/>
              <a:t>eFaktura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Status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E36B23-B90D-848C-D6CE-707985B89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Uge 18 blev sidste blokerende fejl løst.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Uge 19 igangsættes afprøvning af automatikken.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Uge 21 planlægges pilotafprøvningen endeligt afsluttet.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35EDFDF-95C9-6391-1DE9-CD8D62390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</a:t>
            </a:r>
          </a:p>
          <a:p>
            <a:endParaRPr lang="da-DK" dirty="0"/>
          </a:p>
        </p:txBody>
      </p:sp>
      <p:pic>
        <p:nvPicPr>
          <p:cNvPr id="7" name="Pladsholder til billede 9" descr="Et billede, der indeholder person, indendørs, briller, computer&#10;&#10;Automatisk genereret beskrivelse">
            <a:extLst>
              <a:ext uri="{FF2B5EF4-FFF2-40B4-BE49-F238E27FC236}">
                <a16:creationId xmlns:a16="http://schemas.microsoft.com/office/drawing/2014/main" id="{4ECB59F9-A4B8-2D1F-487E-39DF08ADD0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0" y="555625"/>
            <a:ext cx="4103688" cy="4032250"/>
          </a:xfrm>
        </p:spPr>
      </p:pic>
    </p:spTree>
    <p:extLst>
      <p:ext uri="{BB962C8B-B14F-4D97-AF65-F5344CB8AC3E}">
        <p14:creationId xmlns:p14="http://schemas.microsoft.com/office/powerpoint/2010/main" val="53323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28F208-030D-51D4-89C4-357AA840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 par </a:t>
            </a:r>
            <a:r>
              <a:rPr lang="en-US" dirty="0" err="1"/>
              <a:t>ord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pilot</a:t>
            </a:r>
            <a:br>
              <a:rPr lang="en-US" dirty="0"/>
            </a:br>
            <a:r>
              <a:rPr lang="en-US" dirty="0" err="1">
                <a:solidFill>
                  <a:schemeClr val="tx2"/>
                </a:solidFill>
              </a:rPr>
              <a:t>Brønderslev</a:t>
            </a:r>
            <a:r>
              <a:rPr lang="en-US" dirty="0">
                <a:solidFill>
                  <a:schemeClr val="tx2"/>
                </a:solidFill>
              </a:rPr>
              <a:t> Kommune</a:t>
            </a:r>
            <a:endParaRPr lang="da-DK" dirty="0">
              <a:solidFill>
                <a:schemeClr val="tx2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55E8B594-9F90-E4CA-2E39-83C083E9BB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/>
              <a:t>Oplevelse med </a:t>
            </a:r>
            <a:r>
              <a:rPr lang="da-DK" sz="1100" dirty="0"/>
              <a:t>at være pilot?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sz="1100" dirty="0"/>
              <a:t>Erfaringer med manuel </a:t>
            </a:r>
            <a:r>
              <a:rPr lang="da-DK" sz="1100" dirty="0" err="1"/>
              <a:t>behanlding</a:t>
            </a:r>
            <a:r>
              <a:rPr lang="da-DK" sz="1100" dirty="0"/>
              <a:t> af </a:t>
            </a:r>
            <a:r>
              <a:rPr lang="da-DK" sz="1100" dirty="0" err="1"/>
              <a:t>eFaktura</a:t>
            </a:r>
            <a:r>
              <a:rPr lang="da-DK" sz="1100" dirty="0"/>
              <a:t> i KP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0ABF450-0B5B-1CA2-16EB-F403B17F80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7017E2CD-85EF-9294-B032-B6553BC551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030" name="Picture 6" descr="Brønderslev Kommune - virksomhedsprofil og statistik">
            <a:extLst>
              <a:ext uri="{FF2B5EF4-FFF2-40B4-BE49-F238E27FC236}">
                <a16:creationId xmlns:a16="http://schemas.microsoft.com/office/drawing/2014/main" id="{1D9413C3-2CDE-E21A-BF6C-94E048C331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20468" y="1203598"/>
            <a:ext cx="2867187" cy="326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844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E3A2C5-7999-7E53-CDB8-2C5E27F7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Pilotafprøvning – SE nummer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Status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E36B23-B90D-848C-D6CE-707985B892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MAF-indbetaling via SE-nummer testes fortsat, og Netcompany arbejder desværre fortsat på, at få 1 kr.-testen til at lande korrekt.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35EDFDF-95C9-6391-1DE9-CD8D62390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</a:t>
            </a:r>
          </a:p>
          <a:p>
            <a:endParaRPr lang="da-DK" dirty="0"/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DB946791-F0D0-3B10-16A6-04A221479CF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1999" y="574176"/>
            <a:ext cx="4103688" cy="4032250"/>
          </a:xfrm>
        </p:spPr>
      </p:pic>
    </p:spTree>
    <p:extLst>
      <p:ext uri="{BB962C8B-B14F-4D97-AF65-F5344CB8AC3E}">
        <p14:creationId xmlns:p14="http://schemas.microsoft.com/office/powerpoint/2010/main" val="270900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93DAD5-E506-67B3-D0FE-02A8BF484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Boligstøttedata kan ikke modtages fra release 5.0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62C49DA-5FFE-5CDE-3380-330BCEBF7F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Prøveleverance d. 29. april skal testes i samarbejde med København </a:t>
            </a:r>
            <a:r>
              <a:rPr lang="da-DK"/>
              <a:t>og Aarhus. </a:t>
            </a:r>
            <a:endParaRPr lang="da-DK" dirty="0"/>
          </a:p>
          <a:p>
            <a:r>
              <a:rPr lang="da-DK" u="sng" dirty="0"/>
              <a:t>Data for juni forventes at komme i KP i slutningen af maj. </a:t>
            </a:r>
          </a:p>
          <a:p>
            <a:endParaRPr lang="da-DK" dirty="0"/>
          </a:p>
          <a:p>
            <a:r>
              <a:rPr lang="da-DK" b="1" dirty="0"/>
              <a:t>Du skal være opmærksom på</a:t>
            </a:r>
            <a:r>
              <a:rPr lang="da-DK" dirty="0"/>
              <a:t>, at I får kommunikeret ovenstående ud til andre relevante parter jf. aftaler I har lavet ifm. KLIK-opgaven ”(Boligstøtte 2) Tilpas jeres arbejdsgange relateret til boligstøttedata i KP”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17ADDBE-0361-688A-92B9-593056C532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Release 5.0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indendørs, møbel, bord, bærbar&#10;&#10;Automatisk genereret beskrivelse">
            <a:extLst>
              <a:ext uri="{FF2B5EF4-FFF2-40B4-BE49-F238E27FC236}">
                <a16:creationId xmlns:a16="http://schemas.microsoft.com/office/drawing/2014/main" id="{ED375A0F-4198-61E7-90BD-8E9E983B541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267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543033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31E0AC-6796-8E68-49D2-7A3ED692C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Opdaterede KL-blanketter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164ABFD-4F43-990C-4CB0-9BAEAC9747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SP 241 (Helbredstillægskort) og SP 242 (Udvidet helbredstillæg) er blevet opdateret, så formueskemaerne ikke længere retter sig mod begge ægtefæller.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8231DC5-570F-5BF2-9666-B26636A54AF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pic>
        <p:nvPicPr>
          <p:cNvPr id="7" name="Pladsholder til billede 6" descr="Et billede, der indeholder pære, glødepære, lampe, lys/lygte&#10;&#10;Automatisk genereret beskrivelse">
            <a:extLst>
              <a:ext uri="{FF2B5EF4-FFF2-40B4-BE49-F238E27FC236}">
                <a16:creationId xmlns:a16="http://schemas.microsoft.com/office/drawing/2014/main" id="{66E6B09B-8CEB-5C93-0F1E-1C6FDCFF54E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61736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C1C4A9-7C97-4B15-AB42-F521523C5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Struktur for mødet</a:t>
            </a:r>
          </a:p>
        </p:txBody>
      </p:sp>
      <p:pic>
        <p:nvPicPr>
          <p:cNvPr id="15" name="Pladsholder til billede 14">
            <a:extLst>
              <a:ext uri="{FF2B5EF4-FFF2-40B4-BE49-F238E27FC236}">
                <a16:creationId xmlns:a16="http://schemas.microsoft.com/office/drawing/2014/main" id="{FCB118DD-4437-4EB0-9709-9435F1D3BC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0075161-D5D9-492F-AE32-56D9811D70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indent="0">
              <a:buNone/>
            </a:pPr>
            <a:r>
              <a:rPr lang="da-DK" dirty="0"/>
              <a:t>Da vi er mange, skal du som udgangspunkt holde kamera og mikrofon slukket</a:t>
            </a:r>
          </a:p>
          <a:p>
            <a:pPr marL="257175" indent="-257175">
              <a:buFontTx/>
              <a:buChar char="-"/>
            </a:pPr>
            <a:endParaRPr lang="da-DK" dirty="0"/>
          </a:p>
          <a:p>
            <a:endParaRPr lang="da-DK" dirty="0"/>
          </a:p>
          <a:p>
            <a:endParaRPr lang="da-DK" dirty="0"/>
          </a:p>
          <a:p>
            <a:pPr indent="0">
              <a:buNone/>
            </a:pPr>
            <a:r>
              <a:rPr lang="da-DK" dirty="0"/>
              <a:t>Ræk hånden op og tænd mikrofon og kamera, når du har spørgsmål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pPr indent="0">
              <a:buNone/>
            </a:pPr>
            <a:r>
              <a:rPr lang="da-DK" dirty="0"/>
              <a:t>Mødet optages og lægges på </a:t>
            </a:r>
            <a:r>
              <a:rPr lang="da-DK" dirty="0" err="1">
                <a:hlinkClick r:id="rId4"/>
              </a:rPr>
              <a:t>KOMBITs</a:t>
            </a:r>
            <a:r>
              <a:rPr lang="da-DK" dirty="0">
                <a:hlinkClick r:id="rId4"/>
              </a:rPr>
              <a:t> dokumentbibliotek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F3FFBD22-10CD-4EC2-B43F-4EF1931617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Grafik 5" descr="Radiomikrofon">
            <a:extLst>
              <a:ext uri="{FF2B5EF4-FFF2-40B4-BE49-F238E27FC236}">
                <a16:creationId xmlns:a16="http://schemas.microsoft.com/office/drawing/2014/main" id="{AEA36C8F-1C80-4896-AB07-0BBB2CC9F4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6308" y="1703245"/>
            <a:ext cx="528756" cy="528756"/>
          </a:xfrm>
          <a:prstGeom prst="rect">
            <a:avLst/>
          </a:prstGeom>
        </p:spPr>
      </p:pic>
      <p:pic>
        <p:nvPicPr>
          <p:cNvPr id="7" name="Grafik 6" descr="Webkamera">
            <a:extLst>
              <a:ext uri="{FF2B5EF4-FFF2-40B4-BE49-F238E27FC236}">
                <a16:creationId xmlns:a16="http://schemas.microsoft.com/office/drawing/2014/main" id="{9E6D728C-42B3-4891-9AA4-8201D79C71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72264" y="1710776"/>
            <a:ext cx="528756" cy="528756"/>
          </a:xfrm>
          <a:prstGeom prst="rect">
            <a:avLst/>
          </a:prstGeo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B2F95FE2-EFF9-48ED-BA83-436BF5E20C72}"/>
              </a:ext>
            </a:extLst>
          </p:cNvPr>
          <p:cNvCxnSpPr>
            <a:cxnSpLocks/>
          </p:cNvCxnSpPr>
          <p:nvPr/>
        </p:nvCxnSpPr>
        <p:spPr>
          <a:xfrm>
            <a:off x="1172264" y="1710776"/>
            <a:ext cx="528756" cy="528756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 descr="Podcast">
            <a:extLst>
              <a:ext uri="{FF2B5EF4-FFF2-40B4-BE49-F238E27FC236}">
                <a16:creationId xmlns:a16="http://schemas.microsoft.com/office/drawing/2014/main" id="{A0D29E40-B6D4-43B3-B044-8DCC0744532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2138" y="2973162"/>
            <a:ext cx="543818" cy="543818"/>
          </a:xfrm>
          <a:prstGeom prst="rect">
            <a:avLst/>
          </a:prstGeom>
        </p:spPr>
      </p:pic>
      <p:pic>
        <p:nvPicPr>
          <p:cNvPr id="14" name="Grafik 13" descr="Løftet hånd">
            <a:extLst>
              <a:ext uri="{FF2B5EF4-FFF2-40B4-BE49-F238E27FC236}">
                <a16:creationId xmlns:a16="http://schemas.microsoft.com/office/drawing/2014/main" id="{6173F45E-5EB6-4BB5-99E1-DE85A699CC6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67544" y="2988224"/>
            <a:ext cx="543818" cy="543818"/>
          </a:xfrm>
          <a:prstGeom prst="rect">
            <a:avLst/>
          </a:prstGeom>
        </p:spPr>
      </p:pic>
      <p:pic>
        <p:nvPicPr>
          <p:cNvPr id="16" name="Grafik 15" descr="Webkamera">
            <a:extLst>
              <a:ext uri="{FF2B5EF4-FFF2-40B4-BE49-F238E27FC236}">
                <a16:creationId xmlns:a16="http://schemas.microsoft.com/office/drawing/2014/main" id="{E81E7851-A95D-4B47-A64B-3C1B878CD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75956" y="2988224"/>
            <a:ext cx="528756" cy="528756"/>
          </a:xfrm>
          <a:prstGeom prst="rect">
            <a:avLst/>
          </a:prstGeom>
        </p:spPr>
      </p:pic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51C10C7B-AD08-4130-BEE7-210FD883C81F}"/>
              </a:ext>
            </a:extLst>
          </p:cNvPr>
          <p:cNvCxnSpPr>
            <a:cxnSpLocks/>
          </p:cNvCxnSpPr>
          <p:nvPr/>
        </p:nvCxnSpPr>
        <p:spPr>
          <a:xfrm>
            <a:off x="556308" y="1710776"/>
            <a:ext cx="528756" cy="528756"/>
          </a:xfrm>
          <a:prstGeom prst="line">
            <a:avLst/>
          </a:prstGeom>
          <a:ln w="5715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tjerne: 5 takker 2">
            <a:extLst>
              <a:ext uri="{FF2B5EF4-FFF2-40B4-BE49-F238E27FC236}">
                <a16:creationId xmlns:a16="http://schemas.microsoft.com/office/drawing/2014/main" id="{698D6474-19F9-9FB6-E767-2C689D2A16BE}"/>
              </a:ext>
            </a:extLst>
          </p:cNvPr>
          <p:cNvSpPr/>
          <p:nvPr/>
        </p:nvSpPr>
        <p:spPr>
          <a:xfrm>
            <a:off x="830580" y="2476500"/>
            <a:ext cx="1897380" cy="1479350"/>
          </a:xfrm>
          <a:prstGeom prst="star5">
            <a:avLst/>
          </a:prstGeom>
          <a:noFill/>
          <a:ln w="57150">
            <a:solidFill>
              <a:srgbClr val="FFC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768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61AF8-8F83-39C4-6835-9C46641CD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Tidlig pension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5FDBBA-FCFB-9ADC-A1AF-D0C15D9CB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KP giver ikke mulighed for at hente sagsoplysninger om tidlig pension fra UDK.</a:t>
            </a:r>
          </a:p>
          <a:p>
            <a:r>
              <a:rPr lang="da-DK" dirty="0"/>
              <a:t>Det skyldes, at tidlig pension i UDK understøttes af en anden løsning end UDK Pension, som KP ikke integrerer til. </a:t>
            </a:r>
          </a:p>
          <a:p>
            <a:r>
              <a:rPr lang="da-DK" dirty="0"/>
              <a:t>Der er desuden hverken ydelser eller mellemkommunal refusion i KP, der er målrettet modtagere af tidlig pension.</a:t>
            </a:r>
          </a:p>
          <a:p>
            <a:r>
              <a:rPr lang="da-DK" dirty="0"/>
              <a:t>I fanen UDK Pension vil du dog kunne se udbetalingerne på borger, og </a:t>
            </a:r>
            <a:r>
              <a:rPr lang="da-DK" dirty="0" err="1"/>
              <a:t>UDKs</a:t>
            </a:r>
            <a:r>
              <a:rPr lang="da-DK" dirty="0"/>
              <a:t> sager kan ses i SAPA.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34990BE-F067-8E3B-F87C-FE4BEAE81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</p:txBody>
      </p:sp>
      <p:pic>
        <p:nvPicPr>
          <p:cNvPr id="7" name="Pladsholder til billede 6" descr="Et billede, der indeholder person, tøj, plante, udendørs&#10;&#10;Automatisk genereret beskrivelse">
            <a:extLst>
              <a:ext uri="{FF2B5EF4-FFF2-40B4-BE49-F238E27FC236}">
                <a16:creationId xmlns:a16="http://schemas.microsoft.com/office/drawing/2014/main" id="{D119D63A-5351-6BCD-4CEE-911D2AB311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695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E5B5-2FBF-B503-F027-29D68D7E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Betalbare ydelser opkræves direkte af Netcompany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602120-0EC8-F249-0D86-1DAE95765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Indtil nu har I modtaget fakturaer fra Netcompany via  KOMBIT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Fra 1. juni 2024 vil fakturaer for betalbare serviceydelser blive sendt til den enkelte kommune fra Netcompany.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Som tidligere vil I fortsat blive orienteret på sagen i Min Support, hvis der er tale om en betalbar ydelse, og I skal fortsat kontakte KOMBIT, hvis I er uenige i betalbarheden.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97588E-719C-2EC2-8ADF-4EDB3A5EE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Kort nyt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luft, Luftfotografering, udendørs, Fugleperspektiv&#10;&#10;Automatisk genereret beskrivelse">
            <a:extLst>
              <a:ext uri="{FF2B5EF4-FFF2-40B4-BE49-F238E27FC236}">
                <a16:creationId xmlns:a16="http://schemas.microsoft.com/office/drawing/2014/main" id="{2BA73938-4DB8-494F-5CDE-4E3B2D92B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6A745FA-BAE7-EBEB-579C-DB2D616CC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852" y="3151187"/>
            <a:ext cx="1314450" cy="238125"/>
          </a:xfrm>
          <a:prstGeom prst="rect">
            <a:avLst/>
          </a:prstGeom>
        </p:spPr>
      </p:pic>
      <p:pic>
        <p:nvPicPr>
          <p:cNvPr id="1030" name="Picture 6" descr="Netcompany">
            <a:extLst>
              <a:ext uri="{FF2B5EF4-FFF2-40B4-BE49-F238E27FC236}">
                <a16:creationId xmlns:a16="http://schemas.microsoft.com/office/drawing/2014/main" id="{12568CB1-DA8B-374A-C2B6-59A277F1C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852" y="4114800"/>
            <a:ext cx="551542" cy="551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l: venstre 9">
            <a:extLst>
              <a:ext uri="{FF2B5EF4-FFF2-40B4-BE49-F238E27FC236}">
                <a16:creationId xmlns:a16="http://schemas.microsoft.com/office/drawing/2014/main" id="{0905A435-67AE-ECDC-1F53-A585889F954A}"/>
              </a:ext>
            </a:extLst>
          </p:cNvPr>
          <p:cNvSpPr/>
          <p:nvPr/>
        </p:nvSpPr>
        <p:spPr>
          <a:xfrm>
            <a:off x="2056318" y="2834638"/>
            <a:ext cx="1113602" cy="871221"/>
          </a:xfrm>
          <a:prstGeom prst="leftArrow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$</a:t>
            </a:r>
          </a:p>
        </p:txBody>
      </p:sp>
      <p:pic>
        <p:nvPicPr>
          <p:cNvPr id="1032" name="Picture 8" descr="Her kan du se alle kommunernes våbenskjold">
            <a:extLst>
              <a:ext uri="{FF2B5EF4-FFF2-40B4-BE49-F238E27FC236}">
                <a16:creationId xmlns:a16="http://schemas.microsoft.com/office/drawing/2014/main" id="{B1512C9F-D9F9-F5AD-61F2-9F294EDC14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4602" y="3003550"/>
            <a:ext cx="3369944" cy="184880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il: venstre 10">
            <a:extLst>
              <a:ext uri="{FF2B5EF4-FFF2-40B4-BE49-F238E27FC236}">
                <a16:creationId xmlns:a16="http://schemas.microsoft.com/office/drawing/2014/main" id="{1300512E-FC8E-D1ED-A9D5-83DBD126EEED}"/>
              </a:ext>
            </a:extLst>
          </p:cNvPr>
          <p:cNvSpPr/>
          <p:nvPr/>
        </p:nvSpPr>
        <p:spPr>
          <a:xfrm>
            <a:off x="1493520" y="3983351"/>
            <a:ext cx="1712977" cy="871221"/>
          </a:xfrm>
          <a:prstGeom prst="left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$</a:t>
            </a:r>
          </a:p>
        </p:txBody>
      </p:sp>
      <p:sp>
        <p:nvSpPr>
          <p:cNvPr id="13" name="Pil: nedad 12">
            <a:extLst>
              <a:ext uri="{FF2B5EF4-FFF2-40B4-BE49-F238E27FC236}">
                <a16:creationId xmlns:a16="http://schemas.microsoft.com/office/drawing/2014/main" id="{7CEE605F-E248-02F5-91DC-E8052A55FAD3}"/>
              </a:ext>
            </a:extLst>
          </p:cNvPr>
          <p:cNvSpPr/>
          <p:nvPr/>
        </p:nvSpPr>
        <p:spPr>
          <a:xfrm>
            <a:off x="365760" y="3550920"/>
            <a:ext cx="1029655" cy="486365"/>
          </a:xfrm>
          <a:prstGeom prst="downArrow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$</a:t>
            </a:r>
          </a:p>
        </p:txBody>
      </p:sp>
      <p:pic>
        <p:nvPicPr>
          <p:cNvPr id="15" name="Grafik 14" descr="Luk med massiv udfyldning">
            <a:extLst>
              <a:ext uri="{FF2B5EF4-FFF2-40B4-BE49-F238E27FC236}">
                <a16:creationId xmlns:a16="http://schemas.microsoft.com/office/drawing/2014/main" id="{B6ADF670-ACAF-DAFC-FD02-9B14C0B03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36194" y="2886158"/>
            <a:ext cx="768179" cy="768179"/>
          </a:xfrm>
          <a:prstGeom prst="rect">
            <a:avLst/>
          </a:prstGeom>
        </p:spPr>
      </p:pic>
      <p:pic>
        <p:nvPicPr>
          <p:cNvPr id="16" name="Grafik 15" descr="Luk med massiv udfyldning">
            <a:extLst>
              <a:ext uri="{FF2B5EF4-FFF2-40B4-BE49-F238E27FC236}">
                <a16:creationId xmlns:a16="http://schemas.microsoft.com/office/drawing/2014/main" id="{8328137D-7B9F-8B00-7EF3-8DAE65939A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4205" y="3316140"/>
            <a:ext cx="768179" cy="76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8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A2E2A-B686-14AD-70D2-1B29DAC75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Vil du (fortsat) modtage nyhedsbrev?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9339489-4F6C-5AB2-7011-D510BE58F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EE78B-10A4-4D92-B584-2AD6C24DFD9E}" type="datetime1">
              <a:rPr lang="en-US" smtClean="0"/>
              <a:t>5/8/2024</a:t>
            </a:fld>
            <a:endParaRPr lang="en-US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140B045-DE6A-F300-453E-2A4BE99FE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2A33-96DC-4C2E-AB13-0BE35979BFC0}" type="slidenum">
              <a:rPr lang="en-US" smtClean="0"/>
              <a:t>22</a:t>
            </a:fld>
            <a:endParaRPr lang="en-US" dirty="0"/>
          </a:p>
        </p:txBody>
      </p:sp>
      <p:pic>
        <p:nvPicPr>
          <p:cNvPr id="10" name="Pladsholder til billede 9" descr="Et billede, der indeholder person, indendørs, briller, computer&#10;&#10;Automatisk genereret beskrivelse">
            <a:extLst>
              <a:ext uri="{FF2B5EF4-FFF2-40B4-BE49-F238E27FC236}">
                <a16:creationId xmlns:a16="http://schemas.microsoft.com/office/drawing/2014/main" id="{01B319AA-8D02-5EB5-4184-581C07CCAF8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C892673E-09D8-7BB1-7461-37AB411390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4283880"/>
            <a:ext cx="5038726" cy="861773"/>
          </a:xfrm>
          <a:solidFill>
            <a:schemeClr val="tx2"/>
          </a:solidFill>
          <a:ln w="38100">
            <a:solidFill>
              <a:schemeClr val="accent1"/>
            </a:solidFill>
          </a:ln>
        </p:spPr>
        <p:txBody>
          <a:bodyPr/>
          <a:lstStyle/>
          <a:p>
            <a:pPr marL="72000" lvl="1" indent="0" algn="ctr">
              <a:buNone/>
            </a:pPr>
            <a:endParaRPr lang="da-DK" sz="1400" dirty="0">
              <a:hlinkClick r:id="rId3"/>
            </a:endParaRPr>
          </a:p>
          <a:p>
            <a:pPr marL="72000" lvl="1" indent="0" algn="ctr">
              <a:buNone/>
            </a:pPr>
            <a:r>
              <a:rPr lang="da-DK" sz="1400" dirty="0">
                <a:hlinkClick r:id="rId3"/>
              </a:rPr>
              <a:t>Tilmeld nyhedsbrev fra Arbejdsmarked og beskæftigelse</a:t>
            </a:r>
            <a:r>
              <a:rPr lang="da-DK" sz="1400" dirty="0"/>
              <a:t>  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06E1F89-D626-0EFC-C933-B4BABC93FC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9" name="Grafik 8" descr="Database">
            <a:extLst>
              <a:ext uri="{FF2B5EF4-FFF2-40B4-BE49-F238E27FC236}">
                <a16:creationId xmlns:a16="http://schemas.microsoft.com/office/drawing/2014/main" id="{BDCB49D5-B64D-4370-80AC-DA9E8F0CB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0212" y="1250926"/>
            <a:ext cx="914400" cy="914400"/>
          </a:xfrm>
          <a:prstGeom prst="rect">
            <a:avLst/>
          </a:prstGeom>
        </p:spPr>
      </p:pic>
      <p:pic>
        <p:nvPicPr>
          <p:cNvPr id="12" name="Grafik 11" descr="Hammer">
            <a:extLst>
              <a:ext uri="{FF2B5EF4-FFF2-40B4-BE49-F238E27FC236}">
                <a16:creationId xmlns:a16="http://schemas.microsoft.com/office/drawing/2014/main" id="{B4C62F4B-7321-47D9-989F-5BD118106B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10319" y="3060993"/>
            <a:ext cx="914400" cy="914400"/>
          </a:xfrm>
          <a:prstGeom prst="rect">
            <a:avLst/>
          </a:prstGeom>
        </p:spPr>
      </p:pic>
      <p:pic>
        <p:nvPicPr>
          <p:cNvPr id="14" name="Grafik 13" descr="Nøgle">
            <a:extLst>
              <a:ext uri="{FF2B5EF4-FFF2-40B4-BE49-F238E27FC236}">
                <a16:creationId xmlns:a16="http://schemas.microsoft.com/office/drawing/2014/main" id="{4E24D944-038D-40CA-ABCE-60EF10F041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224514">
            <a:off x="53119" y="2868640"/>
            <a:ext cx="914400" cy="914400"/>
          </a:xfrm>
          <a:prstGeom prst="rect">
            <a:avLst/>
          </a:prstGeom>
        </p:spPr>
      </p:pic>
      <p:pic>
        <p:nvPicPr>
          <p:cNvPr id="17" name="Grafik 16" descr="Database">
            <a:extLst>
              <a:ext uri="{FF2B5EF4-FFF2-40B4-BE49-F238E27FC236}">
                <a16:creationId xmlns:a16="http://schemas.microsoft.com/office/drawing/2014/main" id="{8FF57156-1374-401B-A8F9-C0B77D95B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0908" y="1276792"/>
            <a:ext cx="914400" cy="914400"/>
          </a:xfrm>
          <a:prstGeom prst="rect">
            <a:avLst/>
          </a:prstGeom>
        </p:spPr>
      </p:pic>
      <p:sp>
        <p:nvSpPr>
          <p:cNvPr id="20" name="Pil: højre 19">
            <a:extLst>
              <a:ext uri="{FF2B5EF4-FFF2-40B4-BE49-F238E27FC236}">
                <a16:creationId xmlns:a16="http://schemas.microsoft.com/office/drawing/2014/main" id="{07E96FD6-262A-4A98-B5CF-C924E303C9CF}"/>
              </a:ext>
            </a:extLst>
          </p:cNvPr>
          <p:cNvSpPr/>
          <p:nvPr/>
        </p:nvSpPr>
        <p:spPr>
          <a:xfrm>
            <a:off x="1496946" y="920753"/>
            <a:ext cx="2022475" cy="1626478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pic>
        <p:nvPicPr>
          <p:cNvPr id="22" name="Grafik 21" descr="E-mail">
            <a:extLst>
              <a:ext uri="{FF2B5EF4-FFF2-40B4-BE49-F238E27FC236}">
                <a16:creationId xmlns:a16="http://schemas.microsoft.com/office/drawing/2014/main" id="{E8ED0CC7-0033-47F6-B411-5EA35F8EAF9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582250" y="1387313"/>
            <a:ext cx="641626" cy="641626"/>
          </a:xfrm>
          <a:prstGeom prst="rect">
            <a:avLst/>
          </a:prstGeom>
        </p:spPr>
      </p:pic>
      <p:grpSp>
        <p:nvGrpSpPr>
          <p:cNvPr id="24" name="Gruppe 23">
            <a:extLst>
              <a:ext uri="{FF2B5EF4-FFF2-40B4-BE49-F238E27FC236}">
                <a16:creationId xmlns:a16="http://schemas.microsoft.com/office/drawing/2014/main" id="{79F7B692-3D1B-4274-806C-A44F6A228CC7}"/>
              </a:ext>
            </a:extLst>
          </p:cNvPr>
          <p:cNvGrpSpPr/>
          <p:nvPr/>
        </p:nvGrpSpPr>
        <p:grpSpPr>
          <a:xfrm rot="20570708">
            <a:off x="1629642" y="1816978"/>
            <a:ext cx="1268136" cy="1331313"/>
            <a:chOff x="355634" y="2829890"/>
            <a:chExt cx="1231126" cy="1231126"/>
          </a:xfrm>
        </p:grpSpPr>
        <p:pic>
          <p:nvPicPr>
            <p:cNvPr id="16" name="Grafik 15" descr="Vendekalender">
              <a:extLst>
                <a:ext uri="{FF2B5EF4-FFF2-40B4-BE49-F238E27FC236}">
                  <a16:creationId xmlns:a16="http://schemas.microsoft.com/office/drawing/2014/main" id="{8776DDB1-0F57-4557-9982-AD041947C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355634" y="2829890"/>
              <a:ext cx="1231126" cy="1231126"/>
            </a:xfrm>
            <a:prstGeom prst="rect">
              <a:avLst/>
            </a:prstGeom>
          </p:spPr>
        </p:pic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3EC02CFE-3EDA-4A26-B07A-03793075320F}"/>
                </a:ext>
              </a:extLst>
            </p:cNvPr>
            <p:cNvSpPr txBox="1"/>
            <p:nvPr/>
          </p:nvSpPr>
          <p:spPr>
            <a:xfrm>
              <a:off x="574687" y="3451096"/>
              <a:ext cx="793019" cy="395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noAutofit/>
            </a:bodyPr>
            <a:lstStyle/>
            <a:p>
              <a:pPr algn="l"/>
              <a:r>
                <a:rPr lang="da-DK" sz="1200" b="1" dirty="0">
                  <a:latin typeface="Helvetica" pitchFamily="2" charset="0"/>
                  <a:cs typeface="Arial"/>
                </a:rPr>
                <a:t>1. marts</a:t>
              </a:r>
            </a:p>
          </p:txBody>
        </p:sp>
      </p:grpSp>
      <p:sp>
        <p:nvSpPr>
          <p:cNvPr id="25" name="Tekstfelt 24">
            <a:extLst>
              <a:ext uri="{FF2B5EF4-FFF2-40B4-BE49-F238E27FC236}">
                <a16:creationId xmlns:a16="http://schemas.microsoft.com/office/drawing/2014/main" id="{4C668E6D-DC99-4898-A9F8-9A645438D42A}"/>
              </a:ext>
            </a:extLst>
          </p:cNvPr>
          <p:cNvSpPr txBox="1"/>
          <p:nvPr/>
        </p:nvSpPr>
        <p:spPr>
          <a:xfrm>
            <a:off x="1432766" y="3251637"/>
            <a:ext cx="2766969" cy="7220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100" dirty="0">
                <a:latin typeface="Neue Haas Grotesk Text Pro" panose="020B0504020202020204" pitchFamily="34" charset="0"/>
                <a:cs typeface="Arial"/>
              </a:rPr>
              <a:t>Jf. GDPR må tilmeldtes mailadresser ikke flyttes til den nye platform! </a:t>
            </a:r>
          </a:p>
          <a:p>
            <a:pPr algn="l"/>
            <a:r>
              <a:rPr lang="da-DK" sz="1100" dirty="0">
                <a:latin typeface="Neue Haas Grotesk Text Pro" panose="020B0504020202020204" pitchFamily="34" charset="0"/>
                <a:cs typeface="Arial"/>
              </a:rPr>
              <a:t>I skal derfor tilmelde jer igen.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52FF825-6279-041D-635D-3D87516BACD5}"/>
              </a:ext>
            </a:extLst>
          </p:cNvPr>
          <p:cNvSpPr txBox="1"/>
          <p:nvPr/>
        </p:nvSpPr>
        <p:spPr>
          <a:xfrm>
            <a:off x="6085211" y="484188"/>
            <a:ext cx="2387150" cy="71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000" dirty="0">
                <a:highlight>
                  <a:srgbClr val="FFFF00"/>
                </a:highlight>
                <a:latin typeface="Helvetica" pitchFamily="2" charset="0"/>
                <a:cs typeface="Arial"/>
              </a:rPr>
              <a:t>Udkast</a:t>
            </a:r>
            <a:endParaRPr lang="da-DK" sz="1400" dirty="0">
              <a:highlight>
                <a:srgbClr val="FFFF00"/>
              </a:highlight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61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04637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E5B5-2FBF-B503-F027-29D68D7E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>
                <a:latin typeface="Neue Haas Grotesk Text Pro" panose="020B0504020202020204" pitchFamily="34" charset="0"/>
              </a:rPr>
              <a:t>eFaktura</a:t>
            </a:r>
            <a:r>
              <a:rPr lang="da-DK" dirty="0">
                <a:latin typeface="Neue Haas Grotesk Text Pro" panose="020B0504020202020204" pitchFamily="34" charset="0"/>
              </a:rPr>
              <a:t> ”Modtag post” </a:t>
            </a:r>
            <a:r>
              <a:rPr lang="da-DK" dirty="0" err="1">
                <a:latin typeface="Neue Haas Grotesk Text Pro" panose="020B0504020202020204" pitchFamily="34" charset="0"/>
              </a:rPr>
              <a:t>opgaverpakke</a:t>
            </a:r>
            <a:endParaRPr lang="da-DK" dirty="0">
              <a:latin typeface="Neue Haas Grotesk Text Pro" panose="020B0504020202020204" pitchFamily="34" charset="0"/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602120-0EC8-F249-0D86-1DAE95765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Det er også muligt at få ”Modtag post - Kommune” opgaver i samme opgavepakke som ”Behandl </a:t>
            </a:r>
            <a:r>
              <a:rPr lang="da-DK" dirty="0" err="1"/>
              <a:t>eFaktura</a:t>
            </a:r>
            <a:r>
              <a:rPr lang="da-DK" dirty="0"/>
              <a:t>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Dette gøres ved at angive ”Kilde” til ”Økonomisystem”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97588E-719C-2EC2-8ADF-4EDB3A5EE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luft, Luftfotografering, udendørs, Fugleperspektiv&#10;&#10;Automatisk genereret beskrivelse">
            <a:extLst>
              <a:ext uri="{FF2B5EF4-FFF2-40B4-BE49-F238E27FC236}">
                <a16:creationId xmlns:a16="http://schemas.microsoft.com/office/drawing/2014/main" id="{2BA73938-4DB8-494F-5CDE-4E3B2D92B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B48AA12-363E-C280-C315-BE94FB4C6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19" y="2400906"/>
            <a:ext cx="5292603" cy="21869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07D94792-A9BE-02BE-0D51-01B94041BA7D}"/>
              </a:ext>
            </a:extLst>
          </p:cNvPr>
          <p:cNvSpPr/>
          <p:nvPr/>
        </p:nvSpPr>
        <p:spPr>
          <a:xfrm>
            <a:off x="335280" y="4191001"/>
            <a:ext cx="1219200" cy="33528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13E59F42-3141-51D0-6A09-2F7D0509E9C3}"/>
              </a:ext>
            </a:extLst>
          </p:cNvPr>
          <p:cNvSpPr txBox="1"/>
          <p:nvPr/>
        </p:nvSpPr>
        <p:spPr>
          <a:xfrm>
            <a:off x="6036235" y="1709271"/>
            <a:ext cx="1882589" cy="104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900" dirty="0">
                <a:latin typeface="Helvetica" pitchFamily="2" charset="0"/>
                <a:cs typeface="Arial"/>
              </a:rPr>
              <a:t>Opgavetype: Behandl </a:t>
            </a:r>
            <a:r>
              <a:rPr lang="da-DK" sz="900" dirty="0" err="1">
                <a:latin typeface="Helvetica" pitchFamily="2" charset="0"/>
                <a:cs typeface="Arial"/>
              </a:rPr>
              <a:t>eFaktura</a:t>
            </a:r>
            <a:r>
              <a:rPr lang="da-DK" sz="900" dirty="0">
                <a:latin typeface="Helvetica" pitchFamily="2" charset="0"/>
                <a:cs typeface="Arial"/>
              </a:rPr>
              <a:t>, Modtag post og Modtag post – Kommune.</a:t>
            </a:r>
          </a:p>
          <a:p>
            <a:pPr algn="l"/>
            <a:r>
              <a:rPr lang="da-DK" sz="900" dirty="0">
                <a:latin typeface="Helvetica" pitchFamily="2" charset="0"/>
                <a:cs typeface="Arial"/>
              </a:rPr>
              <a:t>Personopgave: Begge</a:t>
            </a:r>
          </a:p>
          <a:p>
            <a:pPr algn="l"/>
            <a:r>
              <a:rPr lang="da-DK" sz="900" dirty="0">
                <a:latin typeface="Helvetica" pitchFamily="2" charset="0"/>
                <a:cs typeface="Arial"/>
              </a:rPr>
              <a:t>Kilde: Økonomisystem</a:t>
            </a:r>
          </a:p>
          <a:p>
            <a:pPr algn="l"/>
            <a:r>
              <a:rPr lang="da-DK" sz="900" dirty="0">
                <a:latin typeface="Helvetica" pitchFamily="2" charset="0"/>
                <a:cs typeface="Arial"/>
              </a:rPr>
              <a:t>Roller: Efter behov</a:t>
            </a:r>
          </a:p>
        </p:txBody>
      </p:sp>
    </p:spTree>
    <p:extLst>
      <p:ext uri="{BB962C8B-B14F-4D97-AF65-F5344CB8AC3E}">
        <p14:creationId xmlns:p14="http://schemas.microsoft.com/office/powerpoint/2010/main" val="1307460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00C5BB-F6D2-BC4E-341B-777FC0481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Opgavepakker for </a:t>
            </a:r>
            <a:r>
              <a:rPr lang="da-DK" dirty="0" err="1"/>
              <a:t>eFaktura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BD5C19-567A-8DAA-8BBF-76A05AEA92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769005" cy="3168650"/>
          </a:xfrm>
        </p:spPr>
        <p:txBody>
          <a:bodyPr/>
          <a:lstStyle/>
          <a:p>
            <a:pPr indent="0">
              <a:buNone/>
            </a:pPr>
            <a:r>
              <a:rPr lang="da-DK" dirty="0"/>
              <a:t>Modtagne </a:t>
            </a:r>
            <a:r>
              <a:rPr lang="da-DK" dirty="0" err="1"/>
              <a:t>eFaktura</a:t>
            </a:r>
            <a:r>
              <a:rPr lang="da-DK" dirty="0"/>
              <a:t>:</a:t>
            </a:r>
          </a:p>
          <a:p>
            <a:r>
              <a:rPr lang="da-DK" dirty="0"/>
              <a:t>Opgavetype: Behandl </a:t>
            </a:r>
            <a:r>
              <a:rPr lang="da-DK" dirty="0" err="1"/>
              <a:t>eFaktura</a:t>
            </a:r>
            <a:r>
              <a:rPr lang="da-DK" dirty="0"/>
              <a:t> og Modtag post – Kommune.</a:t>
            </a:r>
          </a:p>
          <a:p>
            <a:r>
              <a:rPr lang="da-DK" dirty="0"/>
              <a:t>Personopgave: Begge</a:t>
            </a:r>
          </a:p>
          <a:p>
            <a:r>
              <a:rPr lang="da-DK" dirty="0"/>
              <a:t>Kilde: Økonomisystem</a:t>
            </a:r>
          </a:p>
          <a:p>
            <a:r>
              <a:rPr lang="da-DK" dirty="0"/>
              <a:t>Roller: Efter behov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7932E7E-2495-FCC0-FC2A-F0480303692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</p:txBody>
      </p:sp>
      <p:sp>
        <p:nvSpPr>
          <p:cNvPr id="5" name="Pladsholder til tekst 2">
            <a:extLst>
              <a:ext uri="{FF2B5EF4-FFF2-40B4-BE49-F238E27FC236}">
                <a16:creationId xmlns:a16="http://schemas.microsoft.com/office/drawing/2014/main" id="{DD80B7E8-7F2B-46D5-4C97-E04455EB00F0}"/>
              </a:ext>
            </a:extLst>
          </p:cNvPr>
          <p:cNvSpPr txBox="1">
            <a:spLocks/>
          </p:cNvSpPr>
          <p:nvPr/>
        </p:nvSpPr>
        <p:spPr>
          <a:xfrm>
            <a:off x="4572000" y="1419225"/>
            <a:ext cx="3769005" cy="3168650"/>
          </a:xfrm>
          <a:prstGeom prst="rect">
            <a:avLst/>
          </a:prstGeom>
        </p:spPr>
        <p:txBody>
          <a:bodyPr vert="horz" lIns="0" tIns="0" rIns="91440" bIns="0" rtlCol="0">
            <a:noAutofit/>
          </a:bodyPr>
          <a:lstStyle>
            <a:lvl1pPr marL="0" indent="-252000" algn="l" defTabSz="457200" rtl="0" eaLnBrk="1" latinLnBrk="0" hangingPunct="1">
              <a:spcBef>
                <a:spcPts val="300"/>
              </a:spcBef>
              <a:spcAft>
                <a:spcPts val="600"/>
              </a:spcAft>
              <a:buClr>
                <a:srgbClr val="EB052F"/>
              </a:buClr>
              <a:buFont typeface="Wingdings" pitchFamily="2" charset="2"/>
              <a:buChar char="§"/>
              <a:defRPr lang="da-DK" sz="1200" b="0" i="0" kern="0" baseline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1pPr>
            <a:lvl2pPr marL="252000" indent="-180000" algn="l" defTabSz="457200" rtl="0" eaLnBrk="1" latinLnBrk="0" hangingPunct="1">
              <a:spcBef>
                <a:spcPts val="300"/>
              </a:spcBef>
              <a:spcAft>
                <a:spcPts val="300"/>
              </a:spcAft>
              <a:buClr>
                <a:srgbClr val="EB052F"/>
              </a:buClr>
              <a:buFont typeface="Wingdings" pitchFamily="2" charset="2"/>
              <a:buChar char="§"/>
              <a:defRPr lang="da-DK" sz="1000" b="0" i="0" kern="0" dirty="0" smtClea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Arial"/>
              </a:defRPr>
            </a:lvl2pPr>
            <a:lvl3pPr marL="432000" marR="0" indent="-1800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EB052F"/>
              </a:buClr>
              <a:buSzTx/>
              <a:buFont typeface="Wingdings" pitchFamily="2" charset="2"/>
              <a:buChar char="§"/>
              <a:tabLst/>
              <a:defRPr lang="da-DK" sz="900" b="0" i="0" kern="0" dirty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3pPr>
            <a:lvl4pPr marL="252000" indent="0" algn="l" defTabSz="457200" rtl="0" eaLnBrk="1" latinLnBrk="0" hangingPunct="1">
              <a:spcBef>
                <a:spcPts val="0"/>
              </a:spcBef>
              <a:buFont typeface="CambriaMath"/>
              <a:buNone/>
              <a:defRPr sz="900" b="0" i="0" kern="0">
                <a:solidFill>
                  <a:schemeClr val="tx1"/>
                </a:solidFill>
                <a:latin typeface="Neue Haas Grotesk Text Pro" panose="020B0504020202020204" pitchFamily="34" charset="77"/>
                <a:ea typeface="+mn-ea"/>
                <a:cs typeface="+mn-cs"/>
              </a:defRPr>
            </a:lvl4pPr>
            <a:lvl5pPr marL="378000" indent="-126000" algn="l" defTabSz="457200" rtl="0" eaLnBrk="1" latinLnBrk="0" hangingPunct="1">
              <a:spcBef>
                <a:spcPts val="0"/>
              </a:spcBef>
              <a:buFont typeface="CambriaMath"/>
              <a:buChar char="⎯"/>
              <a:defRPr sz="900" b="0" i="0" kern="1200">
                <a:solidFill>
                  <a:schemeClr val="tx1"/>
                </a:solidFill>
                <a:latin typeface="Source Sans Pro Light" panose="020B0403030403020204" pitchFamily="34" charset="0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</a:pPr>
            <a:r>
              <a:rPr lang="da-DK" dirty="0"/>
              <a:t>Opfølgningsopgaver relateret </a:t>
            </a:r>
            <a:r>
              <a:rPr lang="da-DK" dirty="0" err="1"/>
              <a:t>eFaktura</a:t>
            </a:r>
            <a:r>
              <a:rPr lang="da-DK" dirty="0"/>
              <a:t>:</a:t>
            </a:r>
          </a:p>
          <a:p>
            <a:r>
              <a:rPr lang="da-DK" dirty="0"/>
              <a:t>Opgavetype: Håndter opfølgningsopgave</a:t>
            </a:r>
          </a:p>
          <a:p>
            <a:r>
              <a:rPr lang="da-DK" dirty="0"/>
              <a:t>Opfølgningsopgavetype: (alle dem, der starter med ”Faktura:…” og de 5 øvrige fra bilaget til </a:t>
            </a:r>
            <a:r>
              <a:rPr lang="da-DK" dirty="0" err="1"/>
              <a:t>eFaktura</a:t>
            </a:r>
            <a:r>
              <a:rPr lang="da-DK" dirty="0"/>
              <a:t> 6)</a:t>
            </a:r>
          </a:p>
          <a:p>
            <a:pPr lvl="1"/>
            <a:r>
              <a:rPr lang="da-DK" dirty="0"/>
              <a:t>Disse fremsøges ved, at I skriver ”faktura” når I åbner rullegardinet for Opfølgningsopgavetype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577821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A91FCE-F03D-7214-E16D-02122A2C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ligger vejledninger mv.?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DEB0D6-B131-850B-2677-CB66AF878C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Resultatet af brugertilfredshedsundersøgelsen viser, at mange medarbejdere ikke kan finde vejledningsmaterialer. </a:t>
            </a:r>
          </a:p>
          <a:p>
            <a:r>
              <a:rPr lang="da-DK" dirty="0">
                <a:latin typeface="Neue Haas Grotesk Text Pro" panose="020B0504020202020204" pitchFamily="34" charset="0"/>
              </a:rPr>
              <a:t>HUSK at I kan finde mange forskellige materialer på </a:t>
            </a:r>
            <a:r>
              <a:rPr lang="da-DK" dirty="0" err="1">
                <a:latin typeface="Neue Haas Grotesk Text Pro" panose="020B0504020202020204" pitchFamily="34" charset="0"/>
              </a:rPr>
              <a:t>KOMBITs</a:t>
            </a:r>
            <a:r>
              <a:rPr lang="da-DK" dirty="0">
                <a:latin typeface="Neue Haas Grotesk Text Pro" panose="020B0504020202020204" pitchFamily="34" charset="0"/>
              </a:rPr>
              <a:t> dokumentbibliotek: </a:t>
            </a:r>
            <a:r>
              <a:rPr lang="da-DK" dirty="0">
                <a:hlinkClick r:id="rId2"/>
              </a:rPr>
              <a:t>KP dokumentbibliotek</a:t>
            </a:r>
            <a:endParaRPr lang="da-DK" dirty="0"/>
          </a:p>
          <a:p>
            <a:endParaRPr lang="da-DK" dirty="0">
              <a:latin typeface="Neue Haas Grotesk Text Pro" panose="020B0504020202020204" pitchFamily="34" charset="0"/>
            </a:endParaRPr>
          </a:p>
          <a:p>
            <a:r>
              <a:rPr lang="da-DK" dirty="0">
                <a:latin typeface="Neue Haas Grotesk Text Pro" panose="020B0504020202020204" pitchFamily="34" charset="0"/>
              </a:rPr>
              <a:t>Centrale vejledninger ligger på </a:t>
            </a:r>
            <a:r>
              <a:rPr lang="da-DK" i="1" dirty="0">
                <a:latin typeface="Neue Haas Grotesk Text Pro" panose="020B0504020202020204" pitchFamily="34" charset="0"/>
              </a:rPr>
              <a:t>driftssiden</a:t>
            </a:r>
            <a:r>
              <a:rPr lang="da-DK" dirty="0">
                <a:latin typeface="Neue Haas Grotesk Text Pro" panose="020B0504020202020204" pitchFamily="34" charset="0"/>
              </a:rPr>
              <a:t>, men pga. uhensigtsmæssigt design, er de centrale vejledninger suppleret af dokument med links til øvrige på dokumentbiblioteket: </a:t>
            </a:r>
            <a:r>
              <a:rPr lang="da-DK" dirty="0">
                <a:hlinkClick r:id="rId3"/>
              </a:rPr>
              <a:t>Vejledninger – KP- Driftsside</a:t>
            </a:r>
            <a:endParaRPr lang="da-DK" dirty="0">
              <a:latin typeface="Neue Haas Grotesk Text Pro" panose="020B05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81FFE52-41B0-E901-681F-9258B60F77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Tips</a:t>
            </a:r>
          </a:p>
        </p:txBody>
      </p:sp>
      <p:pic>
        <p:nvPicPr>
          <p:cNvPr id="7" name="Pladsholder til billede 6" descr="Et billede, der indeholder udendørs, vand, sky, bro&#10;&#10;Automatisk genereret beskrivelse">
            <a:extLst>
              <a:ext uri="{FF2B5EF4-FFF2-40B4-BE49-F238E27FC236}">
                <a16:creationId xmlns:a16="http://schemas.microsoft.com/office/drawing/2014/main" id="{1F6BEE6B-2E8A-250F-569E-A9D7195F54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E34E7F2-68D4-42ED-1B14-5A74ED5F2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956" y="555625"/>
            <a:ext cx="2829320" cy="2210108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2D798A0C-97E0-8C38-8F03-F95E701278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08882"/>
            <a:ext cx="9144000" cy="725583"/>
          </a:xfrm>
          <a:prstGeom prst="rect">
            <a:avLst/>
          </a:prstGeom>
        </p:spPr>
      </p:pic>
      <p:sp>
        <p:nvSpPr>
          <p:cNvPr id="9" name="Tekstfelt 8">
            <a:extLst>
              <a:ext uri="{FF2B5EF4-FFF2-40B4-BE49-F238E27FC236}">
                <a16:creationId xmlns:a16="http://schemas.microsoft.com/office/drawing/2014/main" id="{D717C41A-B3B0-43A6-B421-F1D42A215C3D}"/>
              </a:ext>
            </a:extLst>
          </p:cNvPr>
          <p:cNvSpPr txBox="1"/>
          <p:nvPr/>
        </p:nvSpPr>
        <p:spPr>
          <a:xfrm>
            <a:off x="6085211" y="484188"/>
            <a:ext cx="2387150" cy="71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4000" dirty="0">
                <a:highlight>
                  <a:srgbClr val="FFFF00"/>
                </a:highlight>
                <a:latin typeface="Helvetica" pitchFamily="2" charset="0"/>
                <a:cs typeface="Arial"/>
              </a:rPr>
              <a:t>Udkast</a:t>
            </a:r>
            <a:endParaRPr lang="da-DK" sz="1400" dirty="0">
              <a:highlight>
                <a:srgbClr val="FFFF00"/>
              </a:highlight>
              <a:latin typeface="Helvetica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51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54417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1FE5B5-2FBF-B503-F027-29D68D7E8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Neue Haas Grotesk Text Pro" panose="020B0504020202020204" pitchFamily="34" charset="0"/>
              </a:rPr>
              <a:t>KP logger ud for tidligt</a:t>
            </a:r>
            <a:br>
              <a:rPr lang="da-DK" dirty="0">
                <a:latin typeface="Neue Haas Grotesk Text Pro" panose="020B0504020202020204" pitchFamily="34" charset="0"/>
              </a:rPr>
            </a:br>
            <a:r>
              <a:rPr lang="da-DK" dirty="0">
                <a:solidFill>
                  <a:schemeClr val="tx2"/>
                </a:solidFill>
                <a:latin typeface="Neue Haas Grotesk Text Pro" panose="020B0504020202020204" pitchFamily="34" charset="0"/>
              </a:rPr>
              <a:t>Fortsat problem med udløb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602120-0EC8-F249-0D86-1DAE95765F6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Bruger logges ud pga. ”time out”.</a:t>
            </a:r>
          </a:p>
          <a:p>
            <a:r>
              <a:rPr lang="da-DK" dirty="0"/>
              <a:t>I behøver ikke at melde yderligere sager ind via Min Support.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697588E-719C-2EC2-8ADF-4EDB3A5EEFC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luft, Luftfotografering, udendørs, Fugleperspektiv&#10;&#10;Automatisk genereret beskrivelse">
            <a:extLst>
              <a:ext uri="{FF2B5EF4-FFF2-40B4-BE49-F238E27FC236}">
                <a16:creationId xmlns:a16="http://schemas.microsoft.com/office/drawing/2014/main" id="{2BA73938-4DB8-494F-5CDE-4E3B2D92B4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8D4625F5-FFB5-5420-8F34-4F4AA61367CE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Afventer løsninghorisont</a:t>
            </a:r>
          </a:p>
        </p:txBody>
      </p:sp>
    </p:spTree>
    <p:extLst>
      <p:ext uri="{BB962C8B-B14F-4D97-AF65-F5344CB8AC3E}">
        <p14:creationId xmlns:p14="http://schemas.microsoft.com/office/powerpoint/2010/main" val="184883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EF61AF8-8F83-39C4-6835-9C46641CD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Fejl ved vedhæftning af bilag i breve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75FDBBA-FCFB-9ADC-A1AF-D0C15D9CB78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Der kan ikke vedhæftes bilag til breve, som er større end 1MB.</a:t>
            </a:r>
          </a:p>
          <a:p>
            <a:r>
              <a:rPr lang="da-DK" dirty="0"/>
              <a:t>Det betyder konkret, at der ved forsøg på at vedhæfte et bilag, som er større end 1MB, kommer man ikke videre i processen.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hlinkClick r:id="rId2"/>
              </a:rPr>
              <a:t>Link til driftsbesked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34990BE-F067-8E3B-F87C-FE4BEAE818D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person, tøj, plante, udendørs&#10;&#10;Automatisk genereret beskrivelse">
            <a:extLst>
              <a:ext uri="{FF2B5EF4-FFF2-40B4-BE49-F238E27FC236}">
                <a16:creationId xmlns:a16="http://schemas.microsoft.com/office/drawing/2014/main" id="{D119D63A-5351-6BCD-4CEE-911D2AB3119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92AD7939-E05F-8843-2824-CDFB0890D8D3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Løses 7.6.24</a:t>
            </a:r>
          </a:p>
        </p:txBody>
      </p:sp>
    </p:spTree>
    <p:extLst>
      <p:ext uri="{BB962C8B-B14F-4D97-AF65-F5344CB8AC3E}">
        <p14:creationId xmlns:p14="http://schemas.microsoft.com/office/powerpoint/2010/main" val="133516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E00741-FABE-4D8D-2A78-38D00C484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KOMBITs</a:t>
            </a:r>
            <a:r>
              <a:rPr lang="da-DK" dirty="0"/>
              <a:t> KP-team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424373E-7523-FB2B-BFAC-819DD2992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077" y="2999707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EF214E9-5409-351C-DCF1-818704805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077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6E64833-4DF1-81FA-4ABE-8018612D5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337" y="294957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7D795E2C-0E70-0C42-31D1-2FF4105F7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724" y="1318408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B8E19B5-2101-6613-E3AD-825F88965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9781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469EA39E-8F8C-C0FD-22C3-081038A189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5900" y="2973766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F5D0EA9-FF1C-268E-69CE-ED0E6C642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9429" y="1318409"/>
            <a:ext cx="128587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billede">
            <a:extLst>
              <a:ext uri="{FF2B5EF4-FFF2-40B4-BE49-F238E27FC236}">
                <a16:creationId xmlns:a16="http://schemas.microsoft.com/office/drawing/2014/main" id="{216A2C89-E566-91E6-5325-B0CFB37988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65" t="14852" r="13544" b="4850"/>
          <a:stretch/>
        </p:blipFill>
        <p:spPr bwMode="auto">
          <a:xfrm>
            <a:off x="5537914" y="3192284"/>
            <a:ext cx="1146221" cy="114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7FE191F1-1296-3B91-902C-48C071FD80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8724" y="2999994"/>
            <a:ext cx="1399888" cy="139988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210F0C8-D4DA-8FD2-5485-FF894207E61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134" y="1321571"/>
            <a:ext cx="1278732" cy="14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531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F3426-89E0-84EA-A210-109CFBC0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Årsopgørelsesfane er ikke tilgængelig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F5D66B-F2CF-D4F1-6374-1B7CCC875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/>
          <a:p>
            <a:r>
              <a:rPr lang="da-DK" dirty="0"/>
              <a:t>På baggrund af en opdatering hos SKAT er årsopgørelsesfanen ikke tilgængelig.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>
                <a:hlinkClick r:id="rId2"/>
              </a:rPr>
              <a:t>Link til driftsbesked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3D4F6B-DC42-1E05-D668-9BEC13B88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tekst, maleri, kunst, plakat&#10;&#10;Automatisk genereret beskrivelse">
            <a:extLst>
              <a:ext uri="{FF2B5EF4-FFF2-40B4-BE49-F238E27FC236}">
                <a16:creationId xmlns:a16="http://schemas.microsoft.com/office/drawing/2014/main" id="{6CE00287-6FFA-D4C8-3590-8BAC64F54C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A708E61-D67A-DC1A-6F87-D6138CEBE58A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4BD9887-378A-E0A2-C4E3-6DD2DC2438CA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17" name="Rektangel: øverste hjørner afrundet 16">
            <a:extLst>
              <a:ext uri="{FF2B5EF4-FFF2-40B4-BE49-F238E27FC236}">
                <a16:creationId xmlns:a16="http://schemas.microsoft.com/office/drawing/2014/main" id="{22B1E203-F48E-CFCE-73F3-4CE4F34F2016}"/>
              </a:ext>
            </a:extLst>
          </p:cNvPr>
          <p:cNvSpPr/>
          <p:nvPr/>
        </p:nvSpPr>
        <p:spPr>
          <a:xfrm>
            <a:off x="2416201" y="2763351"/>
            <a:ext cx="1005891" cy="301632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8" name="Rektangel: øverste hjørner afrundet 17">
            <a:extLst>
              <a:ext uri="{FF2B5EF4-FFF2-40B4-BE49-F238E27FC236}">
                <a16:creationId xmlns:a16="http://schemas.microsoft.com/office/drawing/2014/main" id="{7DA85250-A37C-EDEB-DC53-38371E224BF7}"/>
              </a:ext>
            </a:extLst>
          </p:cNvPr>
          <p:cNvSpPr/>
          <p:nvPr/>
        </p:nvSpPr>
        <p:spPr>
          <a:xfrm>
            <a:off x="1413349" y="2761191"/>
            <a:ext cx="1005891" cy="301632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9" name="Rektangel: øverste hjørner afrundet 18">
            <a:extLst>
              <a:ext uri="{FF2B5EF4-FFF2-40B4-BE49-F238E27FC236}">
                <a16:creationId xmlns:a16="http://schemas.microsoft.com/office/drawing/2014/main" id="{9A134698-C329-E899-47E1-3CE87F5E4E58}"/>
              </a:ext>
            </a:extLst>
          </p:cNvPr>
          <p:cNvSpPr/>
          <p:nvPr/>
        </p:nvSpPr>
        <p:spPr>
          <a:xfrm>
            <a:off x="3422093" y="2637454"/>
            <a:ext cx="1236993" cy="442572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Årsopgørelse</a:t>
            </a:r>
          </a:p>
        </p:txBody>
      </p:sp>
      <p:sp>
        <p:nvSpPr>
          <p:cNvPr id="20" name="Rektangel: øverste hjørner afrundet 19">
            <a:extLst>
              <a:ext uri="{FF2B5EF4-FFF2-40B4-BE49-F238E27FC236}">
                <a16:creationId xmlns:a16="http://schemas.microsoft.com/office/drawing/2014/main" id="{4A351311-E3CB-AD25-8472-346A24DC8C11}"/>
              </a:ext>
            </a:extLst>
          </p:cNvPr>
          <p:cNvSpPr/>
          <p:nvPr/>
        </p:nvSpPr>
        <p:spPr>
          <a:xfrm>
            <a:off x="324296" y="2759031"/>
            <a:ext cx="1089053" cy="301632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0CBF6A3-7FF1-8280-88CF-3B7BD21580FB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</a:t>
            </a:r>
          </a:p>
        </p:txBody>
      </p:sp>
      <p:pic>
        <p:nvPicPr>
          <p:cNvPr id="14" name="Pladsholder til billede 11" descr="Luk med massiv udfyldning">
            <a:extLst>
              <a:ext uri="{FF2B5EF4-FFF2-40B4-BE49-F238E27FC236}">
                <a16:creationId xmlns:a16="http://schemas.microsoft.com/office/drawing/2014/main" id="{60679CB1-2041-E8FF-C631-67C3607B96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70" b="870"/>
          <a:stretch>
            <a:fillRect/>
          </a:stretch>
        </p:blipFill>
        <p:spPr>
          <a:xfrm>
            <a:off x="3079581" y="2584421"/>
            <a:ext cx="662382" cy="6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8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ladsholder til billede 22" descr="Et billede, der indeholder person, tøj, briller, Ansigt&#10;&#10;Automatisk genereret beskrivelse">
            <a:extLst>
              <a:ext uri="{FF2B5EF4-FFF2-40B4-BE49-F238E27FC236}">
                <a16:creationId xmlns:a16="http://schemas.microsoft.com/office/drawing/2014/main" id="{7D8B0D00-00F6-38D5-90BA-16DAF002164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CB0EC46-EB62-37E1-2D12-645484F7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Problem med at slette planlagte udbetalinger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272D5D-7D7E-8DBB-3AF5-4A08B759B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Planlagt udbetaling kan ikke slettes. </a:t>
            </a:r>
          </a:p>
          <a:p>
            <a:r>
              <a:rPr lang="da-DK" dirty="0"/>
              <a:t>Work </a:t>
            </a:r>
            <a:r>
              <a:rPr lang="da-DK" dirty="0" err="1"/>
              <a:t>around</a:t>
            </a:r>
            <a:r>
              <a:rPr lang="da-DK" dirty="0"/>
              <a:t> = sæt beløb til 0 kr.</a:t>
            </a:r>
          </a:p>
          <a:p>
            <a:r>
              <a:rPr lang="da-DK" dirty="0">
                <a:hlinkClick r:id="rId3"/>
              </a:rPr>
              <a:t>Link til driftsbesked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58D922-1E60-254E-F21C-2A016AE0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B12ED4C6-FC5D-E3B0-9625-ADCA79D2AE1B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B6AE6B1-61C6-8C56-FCC9-C4C52DAFCFE0}"/>
              </a:ext>
            </a:extLst>
          </p:cNvPr>
          <p:cNvSpPr/>
          <p:nvPr/>
        </p:nvSpPr>
        <p:spPr>
          <a:xfrm>
            <a:off x="2788920" y="2407920"/>
            <a:ext cx="1188720" cy="3581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Handlinger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08DB6E-97FE-87DB-BFA0-CE05ABD50816}"/>
              </a:ext>
            </a:extLst>
          </p:cNvPr>
          <p:cNvSpPr/>
          <p:nvPr/>
        </p:nvSpPr>
        <p:spPr>
          <a:xfrm>
            <a:off x="2872741" y="2766060"/>
            <a:ext cx="1555244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Ret planlagt udbetaling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A8C88E1-2FFE-DD08-B688-10E1A974BF34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389BEC3E-B2E9-AFA2-2C6F-CF56C498D5C4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</a:t>
            </a:r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CC647BFF-0F9D-367A-9B66-32A4BB386D27}"/>
              </a:ext>
            </a:extLst>
          </p:cNvPr>
          <p:cNvSpPr/>
          <p:nvPr/>
        </p:nvSpPr>
        <p:spPr>
          <a:xfrm>
            <a:off x="714103" y="3259869"/>
            <a:ext cx="2106713" cy="1142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200" b="1" dirty="0">
                <a:latin typeface="Arial"/>
                <a:cs typeface="Arial"/>
              </a:rPr>
              <a:t>Slet </a:t>
            </a:r>
          </a:p>
          <a:p>
            <a:endParaRPr lang="da-DK" sz="1200" b="1" dirty="0">
              <a:latin typeface="Arial"/>
              <a:cs typeface="Arial"/>
            </a:endParaRPr>
          </a:p>
          <a:p>
            <a:r>
              <a:rPr lang="da-DK" sz="1200" b="1" dirty="0">
                <a:latin typeface="Arial"/>
                <a:cs typeface="Arial"/>
              </a:rPr>
              <a:t>Beløb = 0 kr. </a:t>
            </a:r>
          </a:p>
        </p:txBody>
      </p:sp>
      <p:pic>
        <p:nvPicPr>
          <p:cNvPr id="17" name="Pladsholder til billede 11" descr="Luk med massiv udfyldning">
            <a:extLst>
              <a:ext uri="{FF2B5EF4-FFF2-40B4-BE49-F238E27FC236}">
                <a16:creationId xmlns:a16="http://schemas.microsoft.com/office/drawing/2014/main" id="{6E57C08F-6C28-4698-318D-93C56E041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70" b="870"/>
          <a:stretch>
            <a:fillRect/>
          </a:stretch>
        </p:blipFill>
        <p:spPr>
          <a:xfrm>
            <a:off x="441326" y="3211139"/>
            <a:ext cx="390906" cy="384101"/>
          </a:xfrm>
          <a:prstGeom prst="rect">
            <a:avLst/>
          </a:prstGeom>
        </p:spPr>
      </p:pic>
      <p:pic>
        <p:nvPicPr>
          <p:cNvPr id="27" name="Grafik 26" descr="Afkrydsning med massiv udfyldning">
            <a:extLst>
              <a:ext uri="{FF2B5EF4-FFF2-40B4-BE49-F238E27FC236}">
                <a16:creationId xmlns:a16="http://schemas.microsoft.com/office/drawing/2014/main" id="{BF953CA3-34A4-180A-52C7-3CB006ED66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8356" y="3511847"/>
            <a:ext cx="435883" cy="43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7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CE64B6-AEE2-E4B7-DBCF-5AF05A972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Beskeder ved ændring af CPR-nummer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CA92371-557A-5836-6A4A-30C7146DBF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KP modtager ikke beskeder fra CPR, hvis en borger skifter CPR-nummer.</a:t>
            </a:r>
          </a:p>
          <a:p>
            <a:r>
              <a:rPr lang="da-DK" dirty="0"/>
              <a:t>KP er fortsat i kontakt med Serviceplatformen omkring en løsning. </a:t>
            </a:r>
          </a:p>
          <a:p>
            <a:r>
              <a:rPr lang="da-DK" dirty="0"/>
              <a:t>Når problemet er løst, vil vi sørge for at berørte borgere opdateres med al information fra det gamle CPR-nummer.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013EBB0-3E48-DE22-2B89-9F8673A049B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træ, udendørs, bjerg, bakke&#10;&#10;Automatisk genereret beskrivelse">
            <a:extLst>
              <a:ext uri="{FF2B5EF4-FFF2-40B4-BE49-F238E27FC236}">
                <a16:creationId xmlns:a16="http://schemas.microsoft.com/office/drawing/2014/main" id="{8E112306-85DB-3ADB-D7DA-40A414BF0C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Grafik 10" descr="Gentag med massiv udfyldning">
            <a:extLst>
              <a:ext uri="{FF2B5EF4-FFF2-40B4-BE49-F238E27FC236}">
                <a16:creationId xmlns:a16="http://schemas.microsoft.com/office/drawing/2014/main" id="{DDAF0801-88D4-65B0-2575-4A37D19558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312" y="3003550"/>
            <a:ext cx="1472453" cy="1472453"/>
          </a:xfrm>
          <a:prstGeom prst="rect">
            <a:avLst/>
          </a:prstGeom>
        </p:spPr>
      </p:pic>
      <p:pic>
        <p:nvPicPr>
          <p:cNvPr id="9" name="Grafik 8" descr="Badge Stop med at følge med massiv udfyldning">
            <a:extLst>
              <a:ext uri="{FF2B5EF4-FFF2-40B4-BE49-F238E27FC236}">
                <a16:creationId xmlns:a16="http://schemas.microsoft.com/office/drawing/2014/main" id="{CA0F303F-A033-AB2D-93C8-9FFE1B85FF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04538" y="3760405"/>
            <a:ext cx="914400" cy="914400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0013C217-5A0A-B6B0-6B41-3FE5B0BEC7AD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</a:t>
            </a:r>
          </a:p>
        </p:txBody>
      </p:sp>
    </p:spTree>
    <p:extLst>
      <p:ext uri="{BB962C8B-B14F-4D97-AF65-F5344CB8AC3E}">
        <p14:creationId xmlns:p14="http://schemas.microsoft.com/office/powerpoint/2010/main" val="68101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F3426-89E0-84EA-A210-109CFBC0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Visningsfejl for indflytningsdato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F5D66B-F2CF-D4F1-6374-1B7CCC875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/>
          <a:p>
            <a:r>
              <a:rPr lang="da-DK" dirty="0"/>
              <a:t>Indflytningsdato vises forkert på personoverblikket, når borger har flere aktive adresser, og når en udenlandsk adresse har den seneste indflytningsdato. </a:t>
            </a:r>
          </a:p>
          <a:p>
            <a:r>
              <a:rPr lang="da-DK" dirty="0"/>
              <a:t>Den rigtige dato kan fortsat ses i historikken/detaljevisningen.</a:t>
            </a:r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3D4F6B-DC42-1E05-D668-9BEC13B88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7" name="Pladsholder til billede 6" descr="Et billede, der indeholder tekst, maleri, kunst, plakat&#10;&#10;Automatisk genereret beskrivelse">
            <a:extLst>
              <a:ext uri="{FF2B5EF4-FFF2-40B4-BE49-F238E27FC236}">
                <a16:creationId xmlns:a16="http://schemas.microsoft.com/office/drawing/2014/main" id="{6CE00287-6FFA-D4C8-3590-8BAC64F54CF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A708E61-D67A-DC1A-6F87-D6138CEBE58A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94BD9887-378A-E0A2-C4E3-6DD2DC2438CA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87E53BA2-207C-81AC-B65D-CD2CE5885528}"/>
              </a:ext>
            </a:extLst>
          </p:cNvPr>
          <p:cNvSpPr/>
          <p:nvPr/>
        </p:nvSpPr>
        <p:spPr>
          <a:xfrm>
            <a:off x="714103" y="3259869"/>
            <a:ext cx="2106713" cy="1142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200" b="1" dirty="0">
                <a:latin typeface="Arial"/>
                <a:cs typeface="Arial"/>
              </a:rPr>
              <a:t>--- -- -- --- -- - - -</a:t>
            </a:r>
          </a:p>
          <a:p>
            <a:r>
              <a:rPr lang="da-DK" sz="1200" b="1" dirty="0">
                <a:latin typeface="Arial"/>
                <a:cs typeface="Arial"/>
              </a:rPr>
              <a:t>Adresse</a:t>
            </a:r>
          </a:p>
          <a:p>
            <a:r>
              <a:rPr lang="da-DK" sz="1200" b="1" dirty="0">
                <a:latin typeface="Arial"/>
                <a:cs typeface="Arial"/>
              </a:rPr>
              <a:t>-- - - - -- --- ------- </a:t>
            </a:r>
          </a:p>
          <a:p>
            <a:r>
              <a:rPr lang="da-DK" sz="1200" b="1" dirty="0">
                <a:latin typeface="Arial"/>
                <a:cs typeface="Arial"/>
              </a:rPr>
              <a:t>-- ----- -- -- -- -- ---</a:t>
            </a:r>
          </a:p>
          <a:p>
            <a:r>
              <a:rPr lang="da-DK" sz="1200" b="1" dirty="0">
                <a:latin typeface="Arial"/>
                <a:cs typeface="Arial"/>
              </a:rPr>
              <a:t>Indflytningsdato </a:t>
            </a:r>
          </a:p>
          <a:p>
            <a:r>
              <a:rPr lang="da-DK" sz="1200" b="1" dirty="0">
                <a:latin typeface="Arial"/>
                <a:cs typeface="Arial"/>
              </a:rPr>
              <a:t>---- -- ------ - - -</a:t>
            </a:r>
          </a:p>
        </p:txBody>
      </p:sp>
      <p:pic>
        <p:nvPicPr>
          <p:cNvPr id="14" name="Pladsholder til billede 11" descr="Luk med massiv udfyldning">
            <a:extLst>
              <a:ext uri="{FF2B5EF4-FFF2-40B4-BE49-F238E27FC236}">
                <a16:creationId xmlns:a16="http://schemas.microsoft.com/office/drawing/2014/main" id="{60679CB1-2041-E8FF-C631-67C3607B96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70" b="870"/>
          <a:stretch>
            <a:fillRect/>
          </a:stretch>
        </p:blipFill>
        <p:spPr>
          <a:xfrm>
            <a:off x="1857774" y="3853397"/>
            <a:ext cx="662382" cy="650851"/>
          </a:xfrm>
          <a:prstGeom prst="rect">
            <a:avLst/>
          </a:prstGeom>
        </p:spPr>
      </p:pic>
      <p:sp>
        <p:nvSpPr>
          <p:cNvPr id="17" name="Rektangel: øverste hjørner afrundet 16">
            <a:extLst>
              <a:ext uri="{FF2B5EF4-FFF2-40B4-BE49-F238E27FC236}">
                <a16:creationId xmlns:a16="http://schemas.microsoft.com/office/drawing/2014/main" id="{22B1E203-F48E-CFCE-73F3-4CE4F34F2016}"/>
              </a:ext>
            </a:extLst>
          </p:cNvPr>
          <p:cNvSpPr/>
          <p:nvPr/>
        </p:nvSpPr>
        <p:spPr>
          <a:xfrm>
            <a:off x="2416201" y="2763351"/>
            <a:ext cx="1005891" cy="301632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8" name="Rektangel: øverste hjørner afrundet 17">
            <a:extLst>
              <a:ext uri="{FF2B5EF4-FFF2-40B4-BE49-F238E27FC236}">
                <a16:creationId xmlns:a16="http://schemas.microsoft.com/office/drawing/2014/main" id="{7DA85250-A37C-EDEB-DC53-38371E224BF7}"/>
              </a:ext>
            </a:extLst>
          </p:cNvPr>
          <p:cNvSpPr/>
          <p:nvPr/>
        </p:nvSpPr>
        <p:spPr>
          <a:xfrm>
            <a:off x="1413349" y="2761191"/>
            <a:ext cx="1005891" cy="301632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9" name="Rektangel: øverste hjørner afrundet 18">
            <a:extLst>
              <a:ext uri="{FF2B5EF4-FFF2-40B4-BE49-F238E27FC236}">
                <a16:creationId xmlns:a16="http://schemas.microsoft.com/office/drawing/2014/main" id="{9A134698-C329-E899-47E1-3CE87F5E4E58}"/>
              </a:ext>
            </a:extLst>
          </p:cNvPr>
          <p:cNvSpPr/>
          <p:nvPr/>
        </p:nvSpPr>
        <p:spPr>
          <a:xfrm>
            <a:off x="3422093" y="2778393"/>
            <a:ext cx="1005891" cy="301632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0" name="Rektangel: øverste hjørner afrundet 19">
            <a:extLst>
              <a:ext uri="{FF2B5EF4-FFF2-40B4-BE49-F238E27FC236}">
                <a16:creationId xmlns:a16="http://schemas.microsoft.com/office/drawing/2014/main" id="{4A351311-E3CB-AD25-8472-346A24DC8C11}"/>
              </a:ext>
            </a:extLst>
          </p:cNvPr>
          <p:cNvSpPr/>
          <p:nvPr/>
        </p:nvSpPr>
        <p:spPr>
          <a:xfrm>
            <a:off x="293550" y="2737842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1" name="Rektangel: øverste hjørner afrundet 20">
            <a:extLst>
              <a:ext uri="{FF2B5EF4-FFF2-40B4-BE49-F238E27FC236}">
                <a16:creationId xmlns:a16="http://schemas.microsoft.com/office/drawing/2014/main" id="{2BD1A738-0097-CC14-3BE2-3AFB6A31FD10}"/>
              </a:ext>
            </a:extLst>
          </p:cNvPr>
          <p:cNvSpPr/>
          <p:nvPr/>
        </p:nvSpPr>
        <p:spPr>
          <a:xfrm>
            <a:off x="293551" y="2728283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Overblik</a:t>
            </a:r>
          </a:p>
        </p:txBody>
      </p:sp>
      <p:sp>
        <p:nvSpPr>
          <p:cNvPr id="23" name="Billedforklaring: venstrepil 22">
            <a:extLst>
              <a:ext uri="{FF2B5EF4-FFF2-40B4-BE49-F238E27FC236}">
                <a16:creationId xmlns:a16="http://schemas.microsoft.com/office/drawing/2014/main" id="{23E107DE-9B3B-09A0-F3FF-04141B5E36FE}"/>
              </a:ext>
            </a:extLst>
          </p:cNvPr>
          <p:cNvSpPr/>
          <p:nvPr/>
        </p:nvSpPr>
        <p:spPr>
          <a:xfrm>
            <a:off x="1788324" y="2979196"/>
            <a:ext cx="2257896" cy="1224692"/>
          </a:xfrm>
          <a:prstGeom prst="leftArrowCallou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Flere aktive adresse + Seneste indflytningsdato er på udenlandsk adresse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F000FE39-8F38-B861-1598-CD1631205DAB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28.06.23</a:t>
            </a:r>
          </a:p>
        </p:txBody>
      </p:sp>
    </p:spTree>
    <p:extLst>
      <p:ext uri="{BB962C8B-B14F-4D97-AF65-F5344CB8AC3E}">
        <p14:creationId xmlns:p14="http://schemas.microsoft.com/office/powerpoint/2010/main" val="207725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3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6F3426-89E0-84EA-A210-109CFBC09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Visningsfejl for udenlandske adresser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AF5D66B-F2CF-D4F1-6374-1B7CCC875D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8313" y="1419225"/>
            <a:ext cx="3815655" cy="3168650"/>
          </a:xfrm>
        </p:spPr>
        <p:txBody>
          <a:bodyPr/>
          <a:lstStyle/>
          <a:p>
            <a:r>
              <a:rPr lang="da-DK" dirty="0"/>
              <a:t>I historikken/detaljevisningen for adresse er der yderligere visningsfejl. En del registrerede udenlandske adresser er tomme. </a:t>
            </a:r>
          </a:p>
          <a:p>
            <a:r>
              <a:rPr lang="da-DK" dirty="0"/>
              <a:t>Indflytningsdato udstilles stadig korrekt.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3D4F6B-DC42-1E05-D668-9BEC13B887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13" name="Pladsholder til billede 12" descr="Et billede, der indeholder udendørs, sky, skib, båd&#10;&#10;Automatisk genereret beskrivelse">
            <a:extLst>
              <a:ext uri="{FF2B5EF4-FFF2-40B4-BE49-F238E27FC236}">
                <a16:creationId xmlns:a16="http://schemas.microsoft.com/office/drawing/2014/main" id="{CEB3E2CA-5D91-5019-B5DE-FBB3BF65CFF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91BFC652-7EAC-23E7-ABF7-864AE0674E2F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1D957D33-6E8F-3FB7-3D29-2FFDD58F5D56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9862190-981F-6B5F-E341-C68232BD9B4A}"/>
              </a:ext>
            </a:extLst>
          </p:cNvPr>
          <p:cNvSpPr/>
          <p:nvPr/>
        </p:nvSpPr>
        <p:spPr>
          <a:xfrm>
            <a:off x="714103" y="3259869"/>
            <a:ext cx="2106713" cy="114267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da-DK" sz="1200" b="1" dirty="0">
                <a:latin typeface="Arial"/>
                <a:cs typeface="Arial"/>
              </a:rPr>
              <a:t>--- -- -- --- -- - - -</a:t>
            </a:r>
          </a:p>
          <a:p>
            <a:r>
              <a:rPr lang="da-DK" sz="1200" b="1" dirty="0">
                <a:latin typeface="Arial"/>
                <a:cs typeface="Arial"/>
              </a:rPr>
              <a:t>Adresse</a:t>
            </a:r>
          </a:p>
          <a:p>
            <a:r>
              <a:rPr lang="da-DK" sz="1200" b="1" dirty="0">
                <a:latin typeface="Arial"/>
                <a:cs typeface="Arial"/>
              </a:rPr>
              <a:t>-- - - - -- --- ------- </a:t>
            </a:r>
          </a:p>
          <a:p>
            <a:r>
              <a:rPr lang="da-DK" sz="1200" b="1" dirty="0">
                <a:latin typeface="Arial"/>
                <a:cs typeface="Arial"/>
              </a:rPr>
              <a:t>-- ----- -- -- -- -- ---</a:t>
            </a:r>
          </a:p>
          <a:p>
            <a:r>
              <a:rPr lang="da-DK" sz="1200" b="1" dirty="0">
                <a:latin typeface="Arial"/>
                <a:cs typeface="Arial"/>
              </a:rPr>
              <a:t>---- -- ------ - - -</a:t>
            </a:r>
          </a:p>
        </p:txBody>
      </p:sp>
      <p:sp>
        <p:nvSpPr>
          <p:cNvPr id="17" name="Rektangel: øverste hjørner afrundet 16">
            <a:extLst>
              <a:ext uri="{FF2B5EF4-FFF2-40B4-BE49-F238E27FC236}">
                <a16:creationId xmlns:a16="http://schemas.microsoft.com/office/drawing/2014/main" id="{08047662-3644-F8E5-4261-15180D3EF8EB}"/>
              </a:ext>
            </a:extLst>
          </p:cNvPr>
          <p:cNvSpPr/>
          <p:nvPr/>
        </p:nvSpPr>
        <p:spPr>
          <a:xfrm>
            <a:off x="2416201" y="2763351"/>
            <a:ext cx="1005891" cy="301632"/>
          </a:xfrm>
          <a:prstGeom prst="round2Same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8" name="Rektangel: øverste hjørner afrundet 17">
            <a:extLst>
              <a:ext uri="{FF2B5EF4-FFF2-40B4-BE49-F238E27FC236}">
                <a16:creationId xmlns:a16="http://schemas.microsoft.com/office/drawing/2014/main" id="{30868CEE-694A-B7F7-1796-275EB24BE1D5}"/>
              </a:ext>
            </a:extLst>
          </p:cNvPr>
          <p:cNvSpPr/>
          <p:nvPr/>
        </p:nvSpPr>
        <p:spPr>
          <a:xfrm>
            <a:off x="1413349" y="2761191"/>
            <a:ext cx="1005891" cy="301632"/>
          </a:xfrm>
          <a:prstGeom prst="round2Same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9" name="Rektangel: øverste hjørner afrundet 18">
            <a:extLst>
              <a:ext uri="{FF2B5EF4-FFF2-40B4-BE49-F238E27FC236}">
                <a16:creationId xmlns:a16="http://schemas.microsoft.com/office/drawing/2014/main" id="{80C18308-4E62-6071-3C4E-662E53D6FB4F}"/>
              </a:ext>
            </a:extLst>
          </p:cNvPr>
          <p:cNvSpPr/>
          <p:nvPr/>
        </p:nvSpPr>
        <p:spPr>
          <a:xfrm>
            <a:off x="3422093" y="2778393"/>
            <a:ext cx="1005891" cy="301632"/>
          </a:xfrm>
          <a:prstGeom prst="round2Same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0" name="Rektangel: øverste hjørner afrundet 19">
            <a:extLst>
              <a:ext uri="{FF2B5EF4-FFF2-40B4-BE49-F238E27FC236}">
                <a16:creationId xmlns:a16="http://schemas.microsoft.com/office/drawing/2014/main" id="{EFEA531E-264C-BAFF-6AB6-8D64EF779B16}"/>
              </a:ext>
            </a:extLst>
          </p:cNvPr>
          <p:cNvSpPr/>
          <p:nvPr/>
        </p:nvSpPr>
        <p:spPr>
          <a:xfrm>
            <a:off x="293550" y="2737842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21" name="Rektangel: øverste hjørner afrundet 20">
            <a:extLst>
              <a:ext uri="{FF2B5EF4-FFF2-40B4-BE49-F238E27FC236}">
                <a16:creationId xmlns:a16="http://schemas.microsoft.com/office/drawing/2014/main" id="{DC42992A-D639-7D94-D7A4-0A9D2107269D}"/>
              </a:ext>
            </a:extLst>
          </p:cNvPr>
          <p:cNvSpPr/>
          <p:nvPr/>
        </p:nvSpPr>
        <p:spPr>
          <a:xfrm>
            <a:off x="293551" y="2728283"/>
            <a:ext cx="1122837" cy="336700"/>
          </a:xfrm>
          <a:prstGeom prst="round2Same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Overblik</a:t>
            </a:r>
          </a:p>
        </p:txBody>
      </p:sp>
      <p:sp>
        <p:nvSpPr>
          <p:cNvPr id="22" name="Billedforklaring: venstrepil 21">
            <a:extLst>
              <a:ext uri="{FF2B5EF4-FFF2-40B4-BE49-F238E27FC236}">
                <a16:creationId xmlns:a16="http://schemas.microsoft.com/office/drawing/2014/main" id="{02698CA2-F463-205E-B665-67C6953D240C}"/>
              </a:ext>
            </a:extLst>
          </p:cNvPr>
          <p:cNvSpPr/>
          <p:nvPr/>
        </p:nvSpPr>
        <p:spPr>
          <a:xfrm>
            <a:off x="2757648" y="3302854"/>
            <a:ext cx="2599212" cy="783371"/>
          </a:xfrm>
          <a:prstGeom prst="leftArrowCallout">
            <a:avLst/>
          </a:prstGeom>
          <a:solidFill>
            <a:srgbClr val="E3061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Viser ikke altid hele den udenlandsk adresse. Fx </a:t>
            </a:r>
            <a:r>
              <a:rPr lang="da-DK" sz="1200" b="1" dirty="0" err="1">
                <a:latin typeface="Arial"/>
                <a:cs typeface="Arial"/>
              </a:rPr>
              <a:t>husnr</a:t>
            </a:r>
            <a:r>
              <a:rPr lang="da-DK" sz="1200" b="1" dirty="0">
                <a:latin typeface="Arial"/>
                <a:cs typeface="Arial"/>
              </a:rPr>
              <a:t>. kan mangle.</a:t>
            </a:r>
          </a:p>
        </p:txBody>
      </p:sp>
      <p:pic>
        <p:nvPicPr>
          <p:cNvPr id="24" name="Grafik 23" descr="Vendekalender med massiv udfyldning">
            <a:extLst>
              <a:ext uri="{FF2B5EF4-FFF2-40B4-BE49-F238E27FC236}">
                <a16:creationId xmlns:a16="http://schemas.microsoft.com/office/drawing/2014/main" id="{271BF3BA-E8CF-40AC-9639-C52DF99793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88965" y="3349810"/>
            <a:ext cx="589285" cy="58928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F56FB1F4-DF03-88AC-0A0B-65D8979C9E69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28.06.23</a:t>
            </a:r>
          </a:p>
        </p:txBody>
      </p:sp>
    </p:spTree>
    <p:extLst>
      <p:ext uri="{BB962C8B-B14F-4D97-AF65-F5344CB8AC3E}">
        <p14:creationId xmlns:p14="http://schemas.microsoft.com/office/powerpoint/2010/main" val="328294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 animBg="1"/>
      <p:bldP spid="22" grpId="0" animBg="1"/>
      <p:bldP spid="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B0EC46-EB62-37E1-2D12-645484F7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 journalnotat kan ikke færdiggøres fra enkeltsagsvisningen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8272D5D-7D7E-8DBB-3AF5-4A08B759BCD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Ved klik på handlingsknappen ”Opret journalnotat” fra enkeltsagsvisningen kan KP ikke færdiggør opgaven, når sagen er automatisk valgt af systemet.</a:t>
            </a:r>
          </a:p>
          <a:p>
            <a:r>
              <a:rPr lang="da-DK" dirty="0"/>
              <a:t>Work </a:t>
            </a:r>
            <a:r>
              <a:rPr lang="da-DK" dirty="0" err="1"/>
              <a:t>around</a:t>
            </a:r>
            <a:r>
              <a:rPr lang="da-DK" dirty="0"/>
              <a:t>: fjern sagen og tilføj igen manuelt.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A58D922-1E60-254E-F21C-2A016AE061D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Kendte fejl</a:t>
            </a:r>
          </a:p>
        </p:txBody>
      </p:sp>
      <p:pic>
        <p:nvPicPr>
          <p:cNvPr id="16" name="Pladsholder til billede 15" descr="Et billede, der indeholder udendørs, træ, vej/gade, køretøj&#10;&#10;Automatisk genereret beskrivelse">
            <a:extLst>
              <a:ext uri="{FF2B5EF4-FFF2-40B4-BE49-F238E27FC236}">
                <a16:creationId xmlns:a16="http://schemas.microsoft.com/office/drawing/2014/main" id="{A53ED867-5FA2-CC14-DCF4-6923290584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Rektangel 5">
            <a:extLst>
              <a:ext uri="{FF2B5EF4-FFF2-40B4-BE49-F238E27FC236}">
                <a16:creationId xmlns:a16="http://schemas.microsoft.com/office/drawing/2014/main" id="{B12ED4C6-FC5D-E3B0-9625-ADCA79D2AE1B}"/>
              </a:ext>
            </a:extLst>
          </p:cNvPr>
          <p:cNvSpPr/>
          <p:nvPr/>
        </p:nvSpPr>
        <p:spPr>
          <a:xfrm>
            <a:off x="468312" y="2209799"/>
            <a:ext cx="3815656" cy="2378076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B6AE6B1-61C6-8C56-FCC9-C4C52DAFCFE0}"/>
              </a:ext>
            </a:extLst>
          </p:cNvPr>
          <p:cNvSpPr/>
          <p:nvPr/>
        </p:nvSpPr>
        <p:spPr>
          <a:xfrm>
            <a:off x="2788920" y="2407920"/>
            <a:ext cx="1188720" cy="35814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Handlinger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E208DB6E-97FE-87DB-BFA0-CE05ABD50816}"/>
              </a:ext>
            </a:extLst>
          </p:cNvPr>
          <p:cNvSpPr/>
          <p:nvPr/>
        </p:nvSpPr>
        <p:spPr>
          <a:xfrm>
            <a:off x="2872741" y="2766060"/>
            <a:ext cx="1555244" cy="13716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Opret journalnotat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CA8C88E1-2FFE-DD08-B688-10E1A974BF34}"/>
              </a:ext>
            </a:extLst>
          </p:cNvPr>
          <p:cNvSpPr txBox="1"/>
          <p:nvPr/>
        </p:nvSpPr>
        <p:spPr>
          <a:xfrm>
            <a:off x="541020" y="2209799"/>
            <a:ext cx="1866900" cy="5029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KP</a:t>
            </a:r>
          </a:p>
          <a:p>
            <a:pPr algn="l"/>
            <a:r>
              <a:rPr lang="da-DK" sz="1200" dirty="0">
                <a:solidFill>
                  <a:schemeClr val="bg1"/>
                </a:solidFill>
                <a:latin typeface="Neue Haas Grotesk Text Pro" panose="020B0504020202020204" pitchFamily="34" charset="0"/>
                <a:cs typeface="Arial"/>
              </a:rPr>
              <a:t>Enkeltsagsvisning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8E316C9B-5C91-EC8D-41BD-41471A6E226C}"/>
              </a:ext>
            </a:extLst>
          </p:cNvPr>
          <p:cNvSpPr/>
          <p:nvPr/>
        </p:nvSpPr>
        <p:spPr>
          <a:xfrm>
            <a:off x="682207" y="3935410"/>
            <a:ext cx="2106713" cy="502921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latin typeface="Arial"/>
                <a:cs typeface="Arial"/>
              </a:rPr>
              <a:t>      Automatisk valgt sag</a:t>
            </a:r>
          </a:p>
        </p:txBody>
      </p:sp>
      <p:pic>
        <p:nvPicPr>
          <p:cNvPr id="17" name="Pladsholder til billede 11" descr="Luk med massiv udfyldning">
            <a:extLst>
              <a:ext uri="{FF2B5EF4-FFF2-40B4-BE49-F238E27FC236}">
                <a16:creationId xmlns:a16="http://schemas.microsoft.com/office/drawing/2014/main" id="{6E57C08F-6C28-4698-318D-93C56E0414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70" b="870"/>
          <a:stretch>
            <a:fillRect/>
          </a:stretch>
        </p:blipFill>
        <p:spPr>
          <a:xfrm>
            <a:off x="1048211" y="3575387"/>
            <a:ext cx="1244632" cy="1222965"/>
          </a:xfrm>
          <a:prstGeom prst="rect">
            <a:avLst/>
          </a:prstGeom>
        </p:spPr>
      </p:pic>
      <p:pic>
        <p:nvPicPr>
          <p:cNvPr id="18" name="Grafik 17" descr="Fuldført med massiv udfyldning">
            <a:extLst>
              <a:ext uri="{FF2B5EF4-FFF2-40B4-BE49-F238E27FC236}">
                <a16:creationId xmlns:a16="http://schemas.microsoft.com/office/drawing/2014/main" id="{BD86FD8C-4C22-9071-5208-5ECEAECDF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2207" y="3935410"/>
            <a:ext cx="369354" cy="502921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389BEC3E-B2E9-AFA2-2C6F-CF56C498D5C4}"/>
              </a:ext>
            </a:extLst>
          </p:cNvPr>
          <p:cNvSpPr/>
          <p:nvPr/>
        </p:nvSpPr>
        <p:spPr>
          <a:xfrm>
            <a:off x="4572000" y="4076700"/>
            <a:ext cx="4103687" cy="5111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1200" b="1" dirty="0">
                <a:solidFill>
                  <a:schemeClr val="tx1"/>
                </a:solidFill>
                <a:latin typeface="Arial"/>
                <a:cs typeface="Arial"/>
              </a:rPr>
              <a:t>Løst 26.07.23</a:t>
            </a:r>
          </a:p>
        </p:txBody>
      </p:sp>
    </p:spTree>
    <p:extLst>
      <p:ext uri="{BB962C8B-B14F-4D97-AF65-F5344CB8AC3E}">
        <p14:creationId xmlns:p14="http://schemas.microsoft.com/office/powerpoint/2010/main" val="386902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Grafik 3" descr="Spørgsmål kontur">
            <a:extLst>
              <a:ext uri="{FF2B5EF4-FFF2-40B4-BE49-F238E27FC236}">
                <a16:creationId xmlns:a16="http://schemas.microsoft.com/office/drawing/2014/main" id="{F80F8650-15BD-46B5-99B4-333E54075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99724" y="1144480"/>
            <a:ext cx="2584512" cy="25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02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8FA127-B459-463C-9052-04FC549BF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Spørgsmål til KOMBIT eller </a:t>
            </a:r>
            <a:r>
              <a:rPr lang="da-DK"/>
              <a:t>andre kommuner?</a:t>
            </a:r>
            <a:endParaRPr lang="da-DK" dirty="0"/>
          </a:p>
        </p:txBody>
      </p:sp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C41F2958-1C09-4700-9423-A4A821A4D63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794C4F9-9677-4F19-83CF-598B611154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38BF25E3-B1EC-48D1-9AF5-BDAA49C47F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Grafik 6" descr="Spørgsmål kontur">
            <a:extLst>
              <a:ext uri="{FF2B5EF4-FFF2-40B4-BE49-F238E27FC236}">
                <a16:creationId xmlns:a16="http://schemas.microsoft.com/office/drawing/2014/main" id="{C3E58FBE-EA48-4882-B015-E7B9662984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36310" y="1434404"/>
            <a:ext cx="2584512" cy="258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815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der på næste statusmøde?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476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FC22AB-8EF0-811E-FC2B-23F640071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på næste statusmøde?</a:t>
            </a:r>
          </a:p>
        </p:txBody>
      </p:sp>
      <p:pic>
        <p:nvPicPr>
          <p:cNvPr id="7" name="Pladsholder til billede 6">
            <a:extLst>
              <a:ext uri="{FF2B5EF4-FFF2-40B4-BE49-F238E27FC236}">
                <a16:creationId xmlns:a16="http://schemas.microsoft.com/office/drawing/2014/main" id="{C735DB4A-0B27-52EC-8610-E77061024D7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979235C-C2FC-75A3-564E-99FD2B961D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171450" indent="-171450"/>
            <a:r>
              <a:rPr lang="da-DK" dirty="0"/>
              <a:t>Generel spørgetime d. 11. juni (uge 24)</a:t>
            </a:r>
          </a:p>
          <a:p>
            <a:pPr marL="171450" indent="-171450"/>
            <a:endParaRPr lang="da-DK" dirty="0"/>
          </a:p>
          <a:p>
            <a:r>
              <a:rPr lang="da-DK" dirty="0"/>
              <a:t>Statusmøde d. 11. juni (uge 24)</a:t>
            </a:r>
          </a:p>
          <a:p>
            <a:pPr lvl="1"/>
            <a:r>
              <a:rPr lang="da-DK" dirty="0">
                <a:effectLst/>
                <a:latin typeface="Neue Haas Grotesk Text Pro" panose="020B0504020202020204" pitchFamily="34" charset="0"/>
                <a:ea typeface="Times New Roman" panose="02020603050405020304" pitchFamily="18" charset="0"/>
              </a:rPr>
              <a:t>Opfølgning på release 5.1 (</a:t>
            </a:r>
            <a:r>
              <a:rPr lang="da-DK" u="sng" dirty="0">
                <a:solidFill>
                  <a:srgbClr val="0563C1"/>
                </a:solidFill>
                <a:effectLst/>
                <a:latin typeface="Neue Haas Grotesk Text Pro" panose="020B0504020202020204" pitchFamily="34" charset="0"/>
                <a:ea typeface="Times New Roman" panose="02020603050405020304" pitchFamily="18" charset="0"/>
                <a:hlinkClick r:id="rId3"/>
              </a:rPr>
              <a:t>Oversigt over ny funktionalitet KP release 5.1 (kombit.dk)</a:t>
            </a:r>
            <a:r>
              <a:rPr lang="da-DK" dirty="0">
                <a:effectLst/>
                <a:latin typeface="Neue Haas Grotesk Text Pro" panose="020B0504020202020204" pitchFamily="34" charset="0"/>
                <a:ea typeface="Times New Roman" panose="02020603050405020304" pitchFamily="18" charset="0"/>
              </a:rPr>
              <a:t>)</a:t>
            </a:r>
          </a:p>
          <a:p>
            <a:pPr lvl="1"/>
            <a:r>
              <a:rPr lang="da-DK" dirty="0"/>
              <a:t>Erfaringer fra pilotafprøvning</a:t>
            </a:r>
          </a:p>
          <a:p>
            <a:pPr indent="0">
              <a:buNone/>
            </a:pPr>
            <a:endParaRPr lang="da-DK" dirty="0"/>
          </a:p>
          <a:p>
            <a:pPr indent="0">
              <a:buNone/>
            </a:pPr>
            <a:r>
              <a:rPr lang="da-DK" dirty="0"/>
              <a:t>Generelt forsøger vi at holde ovenstående på </a:t>
            </a:r>
            <a:r>
              <a:rPr lang="da-DK" i="1" dirty="0"/>
              <a:t>forskellige </a:t>
            </a:r>
            <a:r>
              <a:rPr lang="da-DK" dirty="0"/>
              <a:t>dage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F712374-B1F6-BBA6-7EEC-5B3F4214B9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570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9A0683-005A-3CCA-E443-6C2814E0A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6D57D5C-7B0F-68F9-C77B-FE75939B70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>
                <a:solidFill>
                  <a:srgbClr val="7030A0"/>
                </a:solidFill>
              </a:rPr>
              <a:t>Får I glæde af jeres ”Team”?</a:t>
            </a:r>
          </a:p>
          <a:p>
            <a:r>
              <a:rPr lang="da-DK" dirty="0">
                <a:solidFill>
                  <a:srgbClr val="7030A0"/>
                </a:solidFill>
              </a:rPr>
              <a:t>Release 5.1 – 27. maj 2024 </a:t>
            </a:r>
          </a:p>
          <a:p>
            <a:r>
              <a:rPr lang="da-DK" dirty="0">
                <a:solidFill>
                  <a:srgbClr val="7030A0"/>
                </a:solidFill>
              </a:rPr>
              <a:t>Release 5.0 – 25. marts 2024</a:t>
            </a:r>
          </a:p>
          <a:p>
            <a:r>
              <a:rPr lang="da-DK" dirty="0">
                <a:solidFill>
                  <a:srgbClr val="7030A0"/>
                </a:solidFill>
              </a:rPr>
              <a:t>Kort nyt </a:t>
            </a:r>
          </a:p>
          <a:p>
            <a:r>
              <a:rPr lang="da-DK" dirty="0">
                <a:solidFill>
                  <a:srgbClr val="7030A0"/>
                </a:solidFill>
              </a:rPr>
              <a:t>Tips</a:t>
            </a:r>
          </a:p>
          <a:p>
            <a:r>
              <a:rPr lang="da-DK" dirty="0">
                <a:solidFill>
                  <a:srgbClr val="7030A0"/>
                </a:solidFill>
              </a:rPr>
              <a:t>Kendte fejl</a:t>
            </a:r>
          </a:p>
          <a:p>
            <a:r>
              <a:rPr lang="da-DK" dirty="0">
                <a:solidFill>
                  <a:srgbClr val="7030A0"/>
                </a:solidFill>
              </a:rPr>
              <a:t>Spørgsmål</a:t>
            </a:r>
          </a:p>
          <a:p>
            <a:r>
              <a:rPr lang="da-DK" dirty="0">
                <a:solidFill>
                  <a:srgbClr val="7030A0"/>
                </a:solidFill>
              </a:rPr>
              <a:t>Hvad sker på næste statusmøde?</a:t>
            </a:r>
          </a:p>
          <a:p>
            <a:r>
              <a:rPr lang="da-DK" dirty="0">
                <a:solidFill>
                  <a:srgbClr val="00B050"/>
                </a:solidFill>
              </a:rPr>
              <a:t>(PL 12) Placér og igangsæt opgave vedr. korrektion af historiske refusionsafregninger</a:t>
            </a:r>
          </a:p>
          <a:p>
            <a:r>
              <a:rPr lang="da-DK" dirty="0">
                <a:solidFill>
                  <a:srgbClr val="00B050"/>
                </a:solidFill>
              </a:rPr>
              <a:t>(Sagstyper 2) Verificér kopier af jeres ydelses- og træktyper og opret nye ved behov</a:t>
            </a:r>
          </a:p>
          <a:p>
            <a:r>
              <a:rPr lang="da-DK" dirty="0">
                <a:solidFill>
                  <a:srgbClr val="00B050"/>
                </a:solidFill>
              </a:rPr>
              <a:t>Status på driften </a:t>
            </a:r>
          </a:p>
          <a:p>
            <a:r>
              <a:rPr lang="da-DK" dirty="0"/>
              <a:t>Tak for i dag</a:t>
            </a:r>
          </a:p>
          <a:p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C2ED4D0-2F3D-25A9-9664-C5246EFFFB4E}"/>
              </a:ext>
            </a:extLst>
          </p:cNvPr>
          <p:cNvSpPr txBox="1"/>
          <p:nvPr/>
        </p:nvSpPr>
        <p:spPr>
          <a:xfrm>
            <a:off x="3939817" y="879611"/>
            <a:ext cx="553998" cy="143564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a-DK" sz="1200" dirty="0">
                <a:solidFill>
                  <a:srgbClr val="7030A0"/>
                </a:solidFill>
                <a:latin typeface="Neue Haas Grotesk Text Pro" panose="020B0504020202020204" pitchFamily="34" charset="0"/>
              </a:rPr>
              <a:t>Sagsbehandler og </a:t>
            </a:r>
          </a:p>
          <a:p>
            <a:r>
              <a:rPr lang="da-DK" sz="1200" dirty="0">
                <a:solidFill>
                  <a:srgbClr val="7030A0"/>
                </a:solidFill>
                <a:latin typeface="Neue Haas Grotesk Text Pro" panose="020B0504020202020204" pitchFamily="34" charset="0"/>
              </a:rPr>
              <a:t>systemansvarlig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592D37B-A091-09FC-6EF6-FA9AB93940B8}"/>
              </a:ext>
            </a:extLst>
          </p:cNvPr>
          <p:cNvSpPr txBox="1"/>
          <p:nvPr/>
        </p:nvSpPr>
        <p:spPr>
          <a:xfrm>
            <a:off x="4032150" y="2650587"/>
            <a:ext cx="553998" cy="1937288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a-DK" sz="1200" dirty="0">
                <a:solidFill>
                  <a:srgbClr val="00B050"/>
                </a:solidFill>
                <a:latin typeface="Neue Haas Grotesk Text Pro" panose="020B0504020202020204" pitchFamily="34" charset="0"/>
              </a:rPr>
              <a:t>Systemansvarlig og </a:t>
            </a:r>
          </a:p>
          <a:p>
            <a:r>
              <a:rPr lang="da-DK" sz="1200" dirty="0">
                <a:solidFill>
                  <a:srgbClr val="00B050"/>
                </a:solidFill>
                <a:latin typeface="Neue Haas Grotesk Text Pro" panose="020B0504020202020204" pitchFamily="34" charset="0"/>
              </a:rPr>
              <a:t>”Udfører” på Sagstyper 2</a:t>
            </a:r>
          </a:p>
        </p:txBody>
      </p:sp>
      <p:pic>
        <p:nvPicPr>
          <p:cNvPr id="12" name="Pladsholder til billede 11" descr="Et billede, der indeholder udendørs, sky, bygning, Kontorbygning&#10;&#10;Automatisk genereret beskrivelse">
            <a:extLst>
              <a:ext uri="{FF2B5EF4-FFF2-40B4-BE49-F238E27FC236}">
                <a16:creationId xmlns:a16="http://schemas.microsoft.com/office/drawing/2014/main" id="{DAB07DF8-06F8-5787-1929-064091C10CB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3491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41C6D7-ADF8-9D5F-8BE3-29F5A71AE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Følgende er primært henvendt </a:t>
            </a:r>
            <a:r>
              <a:rPr lang="da-DK" dirty="0">
                <a:solidFill>
                  <a:srgbClr val="00B050"/>
                </a:solidFill>
              </a:rPr>
              <a:t>KP-systemansvarlig </a:t>
            </a:r>
            <a:r>
              <a:rPr lang="da-DK" sz="3200" dirty="0">
                <a:solidFill>
                  <a:srgbClr val="00B050"/>
                </a:solidFill>
                <a:latin typeface="Neue Haas Grotesk Text Pro" panose="020B0504020202020204" pitchFamily="34" charset="0"/>
              </a:rPr>
              <a:t> og </a:t>
            </a:r>
            <a:br>
              <a:rPr lang="da-DK" sz="3200" dirty="0">
                <a:solidFill>
                  <a:srgbClr val="00B050"/>
                </a:solidFill>
                <a:latin typeface="Neue Haas Grotesk Text Pro" panose="020B0504020202020204" pitchFamily="34" charset="0"/>
              </a:rPr>
            </a:br>
            <a:r>
              <a:rPr lang="da-DK" sz="3200" dirty="0">
                <a:solidFill>
                  <a:srgbClr val="00B050"/>
                </a:solidFill>
                <a:latin typeface="Neue Haas Grotesk Text Pro" panose="020B0504020202020204" pitchFamily="34" charset="0"/>
              </a:rPr>
              <a:t>”Udfører” på Sagstyper 2</a:t>
            </a:r>
            <a:br>
              <a:rPr lang="da-DK" sz="3200" dirty="0">
                <a:solidFill>
                  <a:srgbClr val="00B050"/>
                </a:solidFill>
                <a:latin typeface="Neue Haas Grotesk Text Pro" panose="020B0504020202020204" pitchFamily="34" charset="0"/>
              </a:rPr>
            </a:br>
            <a:endParaRPr lang="da-DK" dirty="0">
              <a:solidFill>
                <a:srgbClr val="00B050"/>
              </a:solidFill>
            </a:endParaRP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FECC4543-35ED-CA71-E92A-F1FE9E5538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10562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93BDD-C0DB-55C1-286A-FD6ADB64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2F208-36CF-5304-D3F7-9A4CDCDC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(PL 12) Placér og igangsæt opgave vedr. korrektion af historiske refusionsafregninger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5660B3-60A6-CC22-719E-1CBA849E2E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62790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5D11DD-6B37-CD0F-8ECF-C2520E1E9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</a:t>
            </a:r>
            <a:br>
              <a:rPr lang="da-DK" dirty="0"/>
            </a:br>
            <a:r>
              <a:rPr lang="da-DK" dirty="0">
                <a:solidFill>
                  <a:schemeClr val="tx2"/>
                </a:solidFill>
              </a:rPr>
              <a:t>Lister og webinar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3791972-632D-748E-8A64-DC248B639F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Lister blev leveret via Min Support mandag eftermiddag.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a-DK" dirty="0"/>
              <a:t>Webinar målrettet medarbejdere, der skal arbejde med listerne: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dirty="0"/>
              <a:t>Afhold torsdag i sidste uge (Optagelse på dokumentbiblioteket)</a:t>
            </a:r>
          </a:p>
          <a:p>
            <a:pPr marL="243450" lvl="1" indent="-171450">
              <a:buFont typeface="Arial" panose="020B0604020202020204" pitchFamily="34" charset="0"/>
              <a:buChar char="•"/>
            </a:pPr>
            <a:r>
              <a:rPr lang="da-DK" dirty="0"/>
              <a:t>Samme i uge 20.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A8F5BC-8238-7378-755B-C3050F80FC6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PL 12</a:t>
            </a:r>
          </a:p>
        </p:txBody>
      </p:sp>
      <p:pic>
        <p:nvPicPr>
          <p:cNvPr id="10" name="Pladsholder til billede 9" descr="Et billede, der indeholder tekst, frugt, grape, indendørs&#10;&#10;Automatisk genereret beskrivelse">
            <a:extLst>
              <a:ext uri="{FF2B5EF4-FFF2-40B4-BE49-F238E27FC236}">
                <a16:creationId xmlns:a16="http://schemas.microsoft.com/office/drawing/2014/main" id="{FA0A52C1-4F31-98FD-978E-F6D618E74F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36398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193BDD-C0DB-55C1-286A-FD6ADB644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F2F208-36CF-5304-D3F7-9A4CDCDC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(Sagstyper 2) Verificér kopier af jeres ydelses- og træktyper og opret nye ved behov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65660B3-60A6-CC22-719E-1CBA849E2E5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38774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E3FA8B-E054-A293-DF5F-D6E595770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Opsummering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4468559-647C-34A9-3768-439AAE33DB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Er der de rigtige ydelsestyper (og træktyper) til rådighed på de nye sagstyper under Almindelig helbredstillæg?</a:t>
            </a:r>
          </a:p>
          <a:p>
            <a:r>
              <a:rPr lang="da-DK" dirty="0"/>
              <a:t>”Almindeligt helbredstillæg til… </a:t>
            </a:r>
          </a:p>
          <a:p>
            <a:pPr marL="0" indent="0">
              <a:buNone/>
            </a:pPr>
            <a:r>
              <a:rPr lang="da-DK" dirty="0"/>
              <a:t>…						… medicin” </a:t>
            </a:r>
          </a:p>
          <a:p>
            <a:pPr marL="0" indent="0">
              <a:buNone/>
            </a:pPr>
            <a:r>
              <a:rPr lang="da-DK" dirty="0"/>
              <a:t>…						 … tandlæge” </a:t>
            </a:r>
          </a:p>
          <a:p>
            <a:pPr marL="0" indent="0">
              <a:buNone/>
            </a:pPr>
            <a:r>
              <a:rPr lang="da-DK" dirty="0"/>
              <a:t>…						 … fodterapi” </a:t>
            </a:r>
          </a:p>
          <a:p>
            <a:pPr marL="0" indent="0">
              <a:buNone/>
            </a:pPr>
            <a:r>
              <a:rPr lang="da-DK" dirty="0"/>
              <a:t>…						 … høreapparat” </a:t>
            </a:r>
          </a:p>
          <a:p>
            <a:pPr marL="0" indent="0">
              <a:buNone/>
            </a:pPr>
            <a:r>
              <a:rPr lang="da-DK" dirty="0"/>
              <a:t>… 						 … fysioterapi” </a:t>
            </a:r>
          </a:p>
          <a:p>
            <a:pPr marL="0" indent="0">
              <a:buNone/>
            </a:pPr>
            <a:r>
              <a:rPr lang="da-DK" dirty="0"/>
              <a:t>… 						 … kiropraktorbehandling” </a:t>
            </a:r>
          </a:p>
          <a:p>
            <a:pPr marL="0" indent="0">
              <a:buNone/>
            </a:pPr>
            <a:r>
              <a:rPr lang="da-DK" dirty="0"/>
              <a:t>… 						 … psykologhjælp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FF921E5-9DD9-05A3-597B-2477AF61DC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68628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C7479-CA73-7787-FF8A-80C94148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Sagstyper og ydelser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40E3358-6A1E-1159-D5C3-339A5FB18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Gamle:</a:t>
            </a: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3DD0E2D-690D-FC4C-04BC-AC2CA88ED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SAGSTYPE 2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EB599311-4C72-BEF5-207B-CE8CC3959949}"/>
              </a:ext>
            </a:extLst>
          </p:cNvPr>
          <p:cNvGraphicFramePr>
            <a:graphicFrameLocks noGrp="1"/>
          </p:cNvGraphicFramePr>
          <p:nvPr/>
        </p:nvGraphicFramePr>
        <p:xfrm>
          <a:off x="1498791" y="1168672"/>
          <a:ext cx="7315196" cy="149040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24433">
                  <a:extLst>
                    <a:ext uri="{9D8B030D-6E8A-4147-A177-3AD203B41FA5}">
                      <a16:colId xmlns:a16="http://schemas.microsoft.com/office/drawing/2014/main" val="2223058895"/>
                    </a:ext>
                  </a:extLst>
                </a:gridCol>
                <a:gridCol w="2557570">
                  <a:extLst>
                    <a:ext uri="{9D8B030D-6E8A-4147-A177-3AD203B41FA5}">
                      <a16:colId xmlns:a16="http://schemas.microsoft.com/office/drawing/2014/main" val="2655274748"/>
                    </a:ext>
                  </a:extLst>
                </a:gridCol>
                <a:gridCol w="1787549">
                  <a:extLst>
                    <a:ext uri="{9D8B030D-6E8A-4147-A177-3AD203B41FA5}">
                      <a16:colId xmlns:a16="http://schemas.microsoft.com/office/drawing/2014/main" val="1411980672"/>
                    </a:ext>
                  </a:extLst>
                </a:gridCol>
                <a:gridCol w="845644">
                  <a:extLst>
                    <a:ext uri="{9D8B030D-6E8A-4147-A177-3AD203B41FA5}">
                      <a16:colId xmlns:a16="http://schemas.microsoft.com/office/drawing/2014/main" val="1362890419"/>
                    </a:ext>
                  </a:extLst>
                </a:gridCol>
              </a:tblGrid>
              <a:tr h="233059">
                <a:tc rowSpan="5">
                  <a:txBody>
                    <a:bodyPr/>
                    <a:lstStyle/>
                    <a:p>
                      <a:r>
                        <a:rPr lang="da-DK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Almindeligt helbredstillæg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Medicin, helbredstillæg K-ART_2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Medicin,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57554088"/>
                  </a:ext>
                </a:extLst>
              </a:tr>
              <a:tr h="23305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Tandlæge, helbredstillæg K-ART_3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Tandlæge,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488296"/>
                  </a:ext>
                </a:extLst>
              </a:tr>
              <a:tr h="23305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Fodbeh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, helbredstillæg K-ART_5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Fodbeh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69771624"/>
                  </a:ext>
                </a:extLst>
              </a:tr>
              <a:tr h="23305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Høreapparat, helbredstillæg K-ART_6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Høreapparat,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67312798"/>
                  </a:ext>
                </a:extLst>
              </a:tr>
              <a:tr h="23305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helbredstillæg K-ART_4</a:t>
                      </a:r>
                    </a:p>
                    <a:p>
                      <a:pPr algn="l" fontAlgn="b"/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helbredstillæg</a:t>
                      </a:r>
                    </a:p>
                    <a:p>
                      <a:pPr algn="l" fontAlgn="b"/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1703978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C0B9C2DE-26D1-1DFF-CE16-BA762633722F}"/>
              </a:ext>
            </a:extLst>
          </p:cNvPr>
          <p:cNvGraphicFramePr>
            <a:graphicFrameLocks noGrp="1"/>
          </p:cNvGraphicFramePr>
          <p:nvPr/>
        </p:nvGraphicFramePr>
        <p:xfrm>
          <a:off x="1498791" y="2751641"/>
          <a:ext cx="7315196" cy="233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0683">
                  <a:extLst>
                    <a:ext uri="{9D8B030D-6E8A-4147-A177-3AD203B41FA5}">
                      <a16:colId xmlns:a16="http://schemas.microsoft.com/office/drawing/2014/main" val="1255708124"/>
                    </a:ext>
                  </a:extLst>
                </a:gridCol>
                <a:gridCol w="1883801">
                  <a:extLst>
                    <a:ext uri="{9D8B030D-6E8A-4147-A177-3AD203B41FA5}">
                      <a16:colId xmlns:a16="http://schemas.microsoft.com/office/drawing/2014/main" val="2655274748"/>
                    </a:ext>
                  </a:extLst>
                </a:gridCol>
                <a:gridCol w="3320712">
                  <a:extLst>
                    <a:ext uri="{9D8B030D-6E8A-4147-A177-3AD203B41FA5}">
                      <a16:colId xmlns:a16="http://schemas.microsoft.com/office/drawing/2014/main" val="1411980672"/>
                    </a:ext>
                  </a:extLst>
                </a:gridCol>
              </a:tblGrid>
              <a:tr h="233059"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SAGSTYPE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Ydelsesart (central)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Ydelsestype (kommunal)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7554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1678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C7479-CA73-7787-FF8A-80C94148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Sagstyper og ydelser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40E3358-6A1E-1159-D5C3-339A5FB18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Gamle:</a:t>
            </a: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Nye: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3DD0E2D-690D-FC4C-04BC-AC2CA88ED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SAGSTYPE 2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EB599311-4C72-BEF5-207B-CE8CC3959949}"/>
              </a:ext>
            </a:extLst>
          </p:cNvPr>
          <p:cNvGraphicFramePr>
            <a:graphicFrameLocks noGrp="1"/>
          </p:cNvGraphicFramePr>
          <p:nvPr/>
        </p:nvGraphicFramePr>
        <p:xfrm>
          <a:off x="1498791" y="1168672"/>
          <a:ext cx="7315196" cy="149040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24433">
                  <a:extLst>
                    <a:ext uri="{9D8B030D-6E8A-4147-A177-3AD203B41FA5}">
                      <a16:colId xmlns:a16="http://schemas.microsoft.com/office/drawing/2014/main" val="2223058895"/>
                    </a:ext>
                  </a:extLst>
                </a:gridCol>
                <a:gridCol w="2557570">
                  <a:extLst>
                    <a:ext uri="{9D8B030D-6E8A-4147-A177-3AD203B41FA5}">
                      <a16:colId xmlns:a16="http://schemas.microsoft.com/office/drawing/2014/main" val="2655274748"/>
                    </a:ext>
                  </a:extLst>
                </a:gridCol>
                <a:gridCol w="1787549">
                  <a:extLst>
                    <a:ext uri="{9D8B030D-6E8A-4147-A177-3AD203B41FA5}">
                      <a16:colId xmlns:a16="http://schemas.microsoft.com/office/drawing/2014/main" val="1411980672"/>
                    </a:ext>
                  </a:extLst>
                </a:gridCol>
                <a:gridCol w="845644">
                  <a:extLst>
                    <a:ext uri="{9D8B030D-6E8A-4147-A177-3AD203B41FA5}">
                      <a16:colId xmlns:a16="http://schemas.microsoft.com/office/drawing/2014/main" val="1362890419"/>
                    </a:ext>
                  </a:extLst>
                </a:gridCol>
              </a:tblGrid>
              <a:tr h="233059">
                <a:tc rowSpan="5">
                  <a:txBody>
                    <a:bodyPr/>
                    <a:lstStyle/>
                    <a:p>
                      <a:r>
                        <a:rPr lang="da-DK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Almindeligt helbredstillæg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Medicin, helbredstillæg K-ART_2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Medicin,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57554088"/>
                  </a:ext>
                </a:extLst>
              </a:tr>
              <a:tr h="23305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Tandlæge, helbredstillæg K-ART_3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Tandlæge,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488296"/>
                  </a:ext>
                </a:extLst>
              </a:tr>
              <a:tr h="23305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Fodbeh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, helbredstillæg K-ART_5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Fodbeh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69771624"/>
                  </a:ext>
                </a:extLst>
              </a:tr>
              <a:tr h="23305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Høreapparat, helbredstillæg K-ART_6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Høreapparat,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67312798"/>
                  </a:ext>
                </a:extLst>
              </a:tr>
              <a:tr h="23305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helbredstillæg K-ART_4</a:t>
                      </a:r>
                    </a:p>
                    <a:p>
                      <a:pPr algn="l" fontAlgn="b"/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helbredstillæg</a:t>
                      </a:r>
                    </a:p>
                    <a:p>
                      <a:pPr algn="l" fontAlgn="b"/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1703978"/>
                  </a:ext>
                </a:extLst>
              </a:tr>
            </a:tbl>
          </a:graphicData>
        </a:graphic>
      </p:graphicFrame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BC6B2E0C-A69D-21EC-6651-013F3F9DC5DA}"/>
              </a:ext>
            </a:extLst>
          </p:cNvPr>
          <p:cNvGraphicFramePr>
            <a:graphicFrameLocks noGrp="1"/>
          </p:cNvGraphicFramePr>
          <p:nvPr/>
        </p:nvGraphicFramePr>
        <p:xfrm>
          <a:off x="1498791" y="3107715"/>
          <a:ext cx="7315196" cy="163141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17558">
                  <a:extLst>
                    <a:ext uri="{9D8B030D-6E8A-4147-A177-3AD203B41FA5}">
                      <a16:colId xmlns:a16="http://schemas.microsoft.com/office/drawing/2014/main" val="438687866"/>
                    </a:ext>
                  </a:extLst>
                </a:gridCol>
                <a:gridCol w="2550695">
                  <a:extLst>
                    <a:ext uri="{9D8B030D-6E8A-4147-A177-3AD203B41FA5}">
                      <a16:colId xmlns:a16="http://schemas.microsoft.com/office/drawing/2014/main" val="2655274748"/>
                    </a:ext>
                  </a:extLst>
                </a:gridCol>
                <a:gridCol w="1794424">
                  <a:extLst>
                    <a:ext uri="{9D8B030D-6E8A-4147-A177-3AD203B41FA5}">
                      <a16:colId xmlns:a16="http://schemas.microsoft.com/office/drawing/2014/main" val="1411980672"/>
                    </a:ext>
                  </a:extLst>
                </a:gridCol>
                <a:gridCol w="852519">
                  <a:extLst>
                    <a:ext uri="{9D8B030D-6E8A-4147-A177-3AD203B41FA5}">
                      <a16:colId xmlns:a16="http://schemas.microsoft.com/office/drawing/2014/main" val="1057840595"/>
                    </a:ext>
                  </a:extLst>
                </a:gridCol>
              </a:tblGrid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Medicin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Medicin, helbredstillæg K-ART_2_V2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Medicin,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57554088"/>
                  </a:ext>
                </a:extLst>
              </a:tr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Tandlæge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Tandlæge, helbredstillæg K-ART_3_V2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Tandlæge,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488296"/>
                  </a:ext>
                </a:extLst>
              </a:tr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Fodbeh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Fodbeh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, helbredstillæg K-ART_5_V2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Fodbeh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69771624"/>
                  </a:ext>
                </a:extLst>
              </a:tr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Høreapparat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Høreapparat, helbredstillæg K-ART_6_V2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Høreapparat,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67312798"/>
                  </a:ext>
                </a:extLst>
              </a:tr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helbredstillæg K-ART_4_V2_1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hbt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1703978"/>
                  </a:ext>
                </a:extLst>
              </a:tr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helbredstillæg K-ART_2_V2_2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hbt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kumimoji="0" lang="da-DK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3971943"/>
                  </a:ext>
                </a:extLst>
              </a:tr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helbredstillæg K-ART_2_V2_3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hbt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kumimoji="0" lang="da-DK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62160078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C0B9C2DE-26D1-1DFF-CE16-BA762633722F}"/>
              </a:ext>
            </a:extLst>
          </p:cNvPr>
          <p:cNvGraphicFramePr>
            <a:graphicFrameLocks noGrp="1"/>
          </p:cNvGraphicFramePr>
          <p:nvPr/>
        </p:nvGraphicFramePr>
        <p:xfrm>
          <a:off x="1498791" y="2751641"/>
          <a:ext cx="7315196" cy="233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0683">
                  <a:extLst>
                    <a:ext uri="{9D8B030D-6E8A-4147-A177-3AD203B41FA5}">
                      <a16:colId xmlns:a16="http://schemas.microsoft.com/office/drawing/2014/main" val="1255708124"/>
                    </a:ext>
                  </a:extLst>
                </a:gridCol>
                <a:gridCol w="1883801">
                  <a:extLst>
                    <a:ext uri="{9D8B030D-6E8A-4147-A177-3AD203B41FA5}">
                      <a16:colId xmlns:a16="http://schemas.microsoft.com/office/drawing/2014/main" val="2655274748"/>
                    </a:ext>
                  </a:extLst>
                </a:gridCol>
                <a:gridCol w="3320712">
                  <a:extLst>
                    <a:ext uri="{9D8B030D-6E8A-4147-A177-3AD203B41FA5}">
                      <a16:colId xmlns:a16="http://schemas.microsoft.com/office/drawing/2014/main" val="1411980672"/>
                    </a:ext>
                  </a:extLst>
                </a:gridCol>
              </a:tblGrid>
              <a:tr h="233059"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SAGSTYPE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Ydelsesart (central)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Ydelsestype (kommunal)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7554088"/>
                  </a:ext>
                </a:extLst>
              </a:tr>
            </a:tbl>
          </a:graphicData>
        </a:graphic>
      </p:graphicFrame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603C863B-ED2D-E26C-FD63-4C96AA9E9946}"/>
              </a:ext>
            </a:extLst>
          </p:cNvPr>
          <p:cNvSpPr/>
          <p:nvPr/>
        </p:nvSpPr>
        <p:spPr>
          <a:xfrm>
            <a:off x="6139543" y="3032825"/>
            <a:ext cx="2200060" cy="1035031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78E40AA5-4DA8-2EA2-73EC-9F3BCCE3C144}"/>
              </a:ext>
            </a:extLst>
          </p:cNvPr>
          <p:cNvSpPr/>
          <p:nvPr/>
        </p:nvSpPr>
        <p:spPr>
          <a:xfrm>
            <a:off x="6140689" y="1075644"/>
            <a:ext cx="2200060" cy="1071661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8" name="Pil: bøjet til venstre 7">
            <a:extLst>
              <a:ext uri="{FF2B5EF4-FFF2-40B4-BE49-F238E27FC236}">
                <a16:creationId xmlns:a16="http://schemas.microsoft.com/office/drawing/2014/main" id="{BDBD4A9C-B1F0-487C-203B-88D93F975AA3}"/>
              </a:ext>
            </a:extLst>
          </p:cNvPr>
          <p:cNvSpPr/>
          <p:nvPr/>
        </p:nvSpPr>
        <p:spPr>
          <a:xfrm>
            <a:off x="8360230" y="1643170"/>
            <a:ext cx="350631" cy="1952553"/>
          </a:xfrm>
          <a:prstGeom prst="curved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FFF0479-24F9-2EF3-9BB8-F7F4D4842F74}"/>
              </a:ext>
            </a:extLst>
          </p:cNvPr>
          <p:cNvSpPr txBox="1"/>
          <p:nvPr/>
        </p:nvSpPr>
        <p:spPr>
          <a:xfrm>
            <a:off x="8332726" y="2503831"/>
            <a:ext cx="756269" cy="3384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600" b="1" kern="0" dirty="0">
                <a:solidFill>
                  <a:srgbClr val="FF0000"/>
                </a:solidFill>
                <a:latin typeface="Neue Haas Grotesk Text Pro" panose="020B0504020202020204" pitchFamily="34" charset="77"/>
                <a:cs typeface="Arial"/>
              </a:rPr>
              <a:t>KOPI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144AEA18-5822-49F8-2EF9-D14798DC725B}"/>
              </a:ext>
            </a:extLst>
          </p:cNvPr>
          <p:cNvSpPr txBox="1"/>
          <p:nvPr/>
        </p:nvSpPr>
        <p:spPr>
          <a:xfrm>
            <a:off x="7386673" y="4217554"/>
            <a:ext cx="756269" cy="3384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600" b="1" kern="0" dirty="0">
                <a:solidFill>
                  <a:srgbClr val="FF0000"/>
                </a:solidFill>
                <a:latin typeface="Neue Haas Grotesk Text Pro" panose="020B0504020202020204" pitchFamily="34" charset="77"/>
                <a:cs typeface="Arial"/>
              </a:rPr>
              <a:t>NYT</a:t>
            </a:r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390A33A6-CE61-AF01-D8F7-E933D6C3E59C}"/>
              </a:ext>
            </a:extLst>
          </p:cNvPr>
          <p:cNvSpPr/>
          <p:nvPr/>
        </p:nvSpPr>
        <p:spPr>
          <a:xfrm>
            <a:off x="6168193" y="2147305"/>
            <a:ext cx="2129361" cy="511768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57836D00-74B6-9DE3-B286-E9AC5378FCDE}"/>
              </a:ext>
            </a:extLst>
          </p:cNvPr>
          <p:cNvSpPr/>
          <p:nvPr/>
        </p:nvSpPr>
        <p:spPr>
          <a:xfrm>
            <a:off x="7941211" y="4067856"/>
            <a:ext cx="872775" cy="643034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416256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C7479-CA73-7787-FF8A-80C94148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Sagstyper og ydelser, eksempel på verificering </a:t>
            </a:r>
            <a:r>
              <a:rPr lang="da-DK" sz="1600" dirty="0"/>
              <a:t>(tandlæge)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40E3358-6A1E-1159-D5C3-339A5FB18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3DD0E2D-690D-FC4C-04BC-AC2CA88ED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SAGSTYPE 2</a:t>
            </a: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BC6B2E0C-A69D-21EC-6651-013F3F9DC5DA}"/>
              </a:ext>
            </a:extLst>
          </p:cNvPr>
          <p:cNvGraphicFramePr>
            <a:graphicFrameLocks noGrp="1"/>
          </p:cNvGraphicFramePr>
          <p:nvPr/>
        </p:nvGraphicFramePr>
        <p:xfrm>
          <a:off x="1498791" y="1413768"/>
          <a:ext cx="7315196" cy="23305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17558">
                  <a:extLst>
                    <a:ext uri="{9D8B030D-6E8A-4147-A177-3AD203B41FA5}">
                      <a16:colId xmlns:a16="http://schemas.microsoft.com/office/drawing/2014/main" val="438687866"/>
                    </a:ext>
                  </a:extLst>
                </a:gridCol>
                <a:gridCol w="2550695">
                  <a:extLst>
                    <a:ext uri="{9D8B030D-6E8A-4147-A177-3AD203B41FA5}">
                      <a16:colId xmlns:a16="http://schemas.microsoft.com/office/drawing/2014/main" val="2655274748"/>
                    </a:ext>
                  </a:extLst>
                </a:gridCol>
                <a:gridCol w="1794424">
                  <a:extLst>
                    <a:ext uri="{9D8B030D-6E8A-4147-A177-3AD203B41FA5}">
                      <a16:colId xmlns:a16="http://schemas.microsoft.com/office/drawing/2014/main" val="1411980672"/>
                    </a:ext>
                  </a:extLst>
                </a:gridCol>
                <a:gridCol w="852519">
                  <a:extLst>
                    <a:ext uri="{9D8B030D-6E8A-4147-A177-3AD203B41FA5}">
                      <a16:colId xmlns:a16="http://schemas.microsoft.com/office/drawing/2014/main" val="1057840595"/>
                    </a:ext>
                  </a:extLst>
                </a:gridCol>
              </a:tblGrid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Tandlæge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Tandlæge, helbredstillæg K-ART_3_V2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Tandlæge,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488296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C0B9C2DE-26D1-1DFF-CE16-BA762633722F}"/>
              </a:ext>
            </a:extLst>
          </p:cNvPr>
          <p:cNvGraphicFramePr>
            <a:graphicFrameLocks noGrp="1"/>
          </p:cNvGraphicFramePr>
          <p:nvPr/>
        </p:nvGraphicFramePr>
        <p:xfrm>
          <a:off x="1498791" y="1057694"/>
          <a:ext cx="7315196" cy="233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0683">
                  <a:extLst>
                    <a:ext uri="{9D8B030D-6E8A-4147-A177-3AD203B41FA5}">
                      <a16:colId xmlns:a16="http://schemas.microsoft.com/office/drawing/2014/main" val="1255708124"/>
                    </a:ext>
                  </a:extLst>
                </a:gridCol>
                <a:gridCol w="1883801">
                  <a:extLst>
                    <a:ext uri="{9D8B030D-6E8A-4147-A177-3AD203B41FA5}">
                      <a16:colId xmlns:a16="http://schemas.microsoft.com/office/drawing/2014/main" val="2655274748"/>
                    </a:ext>
                  </a:extLst>
                </a:gridCol>
                <a:gridCol w="3320712">
                  <a:extLst>
                    <a:ext uri="{9D8B030D-6E8A-4147-A177-3AD203B41FA5}">
                      <a16:colId xmlns:a16="http://schemas.microsoft.com/office/drawing/2014/main" val="1411980672"/>
                    </a:ext>
                  </a:extLst>
                </a:gridCol>
              </a:tblGrid>
              <a:tr h="233059"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SAGSTYPE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Ydelsesart (central)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Ydelsestype (kommunal)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7554088"/>
                  </a:ext>
                </a:extLst>
              </a:tr>
            </a:tbl>
          </a:graphicData>
        </a:graphic>
      </p:graphicFrame>
      <p:pic>
        <p:nvPicPr>
          <p:cNvPr id="16" name="Billede 15">
            <a:extLst>
              <a:ext uri="{FF2B5EF4-FFF2-40B4-BE49-F238E27FC236}">
                <a16:creationId xmlns:a16="http://schemas.microsoft.com/office/drawing/2014/main" id="{D854CEC8-5C82-F465-F339-01662A1D0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609" b="13686"/>
          <a:stretch/>
        </p:blipFill>
        <p:spPr>
          <a:xfrm>
            <a:off x="0" y="1801989"/>
            <a:ext cx="9105488" cy="2856269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8FC63A27-BC88-7CB9-4F38-27506AE05C05}"/>
              </a:ext>
            </a:extLst>
          </p:cNvPr>
          <p:cNvSpPr txBox="1"/>
          <p:nvPr/>
        </p:nvSpPr>
        <p:spPr>
          <a:xfrm>
            <a:off x="7505114" y="2122877"/>
            <a:ext cx="1019908" cy="293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K-ART_3_V2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E662D5E-69AB-BDB0-DE1D-4FDE8FA00AB3}"/>
              </a:ext>
            </a:extLst>
          </p:cNvPr>
          <p:cNvSpPr txBox="1"/>
          <p:nvPr/>
        </p:nvSpPr>
        <p:spPr>
          <a:xfrm>
            <a:off x="2562377" y="3458097"/>
            <a:ext cx="3980734" cy="15125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Det er disse ydelser, som man kommer til at kunne bruge, når man bevilger Alm. helbredstillæg til tandlægebehandling.</a:t>
            </a:r>
          </a:p>
          <a:p>
            <a:pPr algn="l">
              <a:spcAft>
                <a:spcPts val="300"/>
              </a:spcAft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De er kopieret fra den gamle sagstype. 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a-DK" sz="1000" b="1" kern="0" dirty="0">
                <a:latin typeface="Neue Haas Grotesk Text Pro" panose="020B0504020202020204" pitchFamily="34" charset="77"/>
                <a:cs typeface="Arial"/>
              </a:rPr>
              <a:t>Er de rigtige ydelsestyper sat til ”Må bevilges”?</a:t>
            </a:r>
            <a:endParaRPr lang="da-DK" sz="1000" kern="0" dirty="0">
              <a:latin typeface="Neue Haas Grotesk Text Pro" panose="020B0504020202020204" pitchFamily="34" charset="77"/>
              <a:cs typeface="Arial"/>
            </a:endParaRPr>
          </a:p>
          <a:p>
            <a:pPr algn="l">
              <a:spcAft>
                <a:spcPts val="300"/>
              </a:spcAft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Benyt lejligheden til at få kontrolleret om de er rigtigt opsat.</a:t>
            </a:r>
            <a:endParaRPr lang="da-DK" sz="1000" b="1" kern="0" dirty="0">
              <a:latin typeface="Neue Haas Grotesk Text Pro" panose="020B0504020202020204" pitchFamily="34" charset="77"/>
              <a:cs typeface="Arial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Er titlerne rigtige? 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Er der den rigtige kontodetaljering?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Skal den følge pensionen, være forud/bagud?</a:t>
            </a:r>
          </a:p>
          <a:p>
            <a:pPr algn="l">
              <a:spcAft>
                <a:spcPts val="300"/>
              </a:spcAft>
            </a:pPr>
            <a:endParaRPr lang="da-DK" sz="1000" kern="0" dirty="0"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19" name="Rektangel: afrundede hjørner 18">
            <a:extLst>
              <a:ext uri="{FF2B5EF4-FFF2-40B4-BE49-F238E27FC236}">
                <a16:creationId xmlns:a16="http://schemas.microsoft.com/office/drawing/2014/main" id="{FD4EDA1C-D969-5AA2-EB6B-252395063008}"/>
              </a:ext>
            </a:extLst>
          </p:cNvPr>
          <p:cNvSpPr/>
          <p:nvPr/>
        </p:nvSpPr>
        <p:spPr>
          <a:xfrm>
            <a:off x="570641" y="2303832"/>
            <a:ext cx="288757" cy="198735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20" name="Rektangel: afrundede hjørner 19">
            <a:extLst>
              <a:ext uri="{FF2B5EF4-FFF2-40B4-BE49-F238E27FC236}">
                <a16:creationId xmlns:a16="http://schemas.microsoft.com/office/drawing/2014/main" id="{F8A40B0B-AC2E-8B31-B3C2-7A742FB30AB2}"/>
              </a:ext>
            </a:extLst>
          </p:cNvPr>
          <p:cNvSpPr/>
          <p:nvPr/>
        </p:nvSpPr>
        <p:spPr>
          <a:xfrm>
            <a:off x="2084328" y="2303831"/>
            <a:ext cx="478049" cy="198735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21" name="Rektangel: afrundede hjørner 20">
            <a:extLst>
              <a:ext uri="{FF2B5EF4-FFF2-40B4-BE49-F238E27FC236}">
                <a16:creationId xmlns:a16="http://schemas.microsoft.com/office/drawing/2014/main" id="{08215C63-D200-ECBC-E991-FA06B9BD7F70}"/>
              </a:ext>
            </a:extLst>
          </p:cNvPr>
          <p:cNvSpPr/>
          <p:nvPr/>
        </p:nvSpPr>
        <p:spPr>
          <a:xfrm>
            <a:off x="2613693" y="2303830"/>
            <a:ext cx="478049" cy="198735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CF976FF2-29F0-C59E-7FDF-BAC64C153909}"/>
              </a:ext>
            </a:extLst>
          </p:cNvPr>
          <p:cNvSpPr/>
          <p:nvPr/>
        </p:nvSpPr>
        <p:spPr>
          <a:xfrm>
            <a:off x="4157679" y="2217302"/>
            <a:ext cx="478049" cy="198735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74191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C7479-CA73-7787-FF8A-80C94148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Sagstyper og ydelser, eksempel på verificering </a:t>
            </a:r>
            <a:r>
              <a:rPr lang="da-DK" sz="1600" dirty="0"/>
              <a:t>(</a:t>
            </a:r>
            <a:r>
              <a:rPr lang="da-DK" sz="1600" dirty="0" err="1"/>
              <a:t>fys</a:t>
            </a:r>
            <a:r>
              <a:rPr lang="da-DK" sz="1600" dirty="0"/>
              <a:t>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40E3358-6A1E-1159-D5C3-339A5FB18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3DD0E2D-690D-FC4C-04BC-AC2CA88ED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SAGSTYPE 2</a:t>
            </a:r>
          </a:p>
        </p:txBody>
      </p:sp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BC6B2E0C-A69D-21EC-6651-013F3F9DC5DA}"/>
              </a:ext>
            </a:extLst>
          </p:cNvPr>
          <p:cNvGraphicFramePr>
            <a:graphicFrameLocks noGrp="1"/>
          </p:cNvGraphicFramePr>
          <p:nvPr/>
        </p:nvGraphicFramePr>
        <p:xfrm>
          <a:off x="1498791" y="1413768"/>
          <a:ext cx="7315196" cy="233059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17558">
                  <a:extLst>
                    <a:ext uri="{9D8B030D-6E8A-4147-A177-3AD203B41FA5}">
                      <a16:colId xmlns:a16="http://schemas.microsoft.com/office/drawing/2014/main" val="438687866"/>
                    </a:ext>
                  </a:extLst>
                </a:gridCol>
                <a:gridCol w="2550695">
                  <a:extLst>
                    <a:ext uri="{9D8B030D-6E8A-4147-A177-3AD203B41FA5}">
                      <a16:colId xmlns:a16="http://schemas.microsoft.com/office/drawing/2014/main" val="2655274748"/>
                    </a:ext>
                  </a:extLst>
                </a:gridCol>
                <a:gridCol w="1794424">
                  <a:extLst>
                    <a:ext uri="{9D8B030D-6E8A-4147-A177-3AD203B41FA5}">
                      <a16:colId xmlns:a16="http://schemas.microsoft.com/office/drawing/2014/main" val="1411980672"/>
                    </a:ext>
                  </a:extLst>
                </a:gridCol>
                <a:gridCol w="852519">
                  <a:extLst>
                    <a:ext uri="{9D8B030D-6E8A-4147-A177-3AD203B41FA5}">
                      <a16:colId xmlns:a16="http://schemas.microsoft.com/office/drawing/2014/main" val="1057840595"/>
                    </a:ext>
                  </a:extLst>
                </a:gridCol>
              </a:tblGrid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helbredstillæg K-ART_4_V2_1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, helbredstillæg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hbt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488296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C0B9C2DE-26D1-1DFF-CE16-BA762633722F}"/>
              </a:ext>
            </a:extLst>
          </p:cNvPr>
          <p:cNvGraphicFramePr>
            <a:graphicFrameLocks noGrp="1"/>
          </p:cNvGraphicFramePr>
          <p:nvPr/>
        </p:nvGraphicFramePr>
        <p:xfrm>
          <a:off x="1498791" y="1057694"/>
          <a:ext cx="7315196" cy="233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0683">
                  <a:extLst>
                    <a:ext uri="{9D8B030D-6E8A-4147-A177-3AD203B41FA5}">
                      <a16:colId xmlns:a16="http://schemas.microsoft.com/office/drawing/2014/main" val="1255708124"/>
                    </a:ext>
                  </a:extLst>
                </a:gridCol>
                <a:gridCol w="1883801">
                  <a:extLst>
                    <a:ext uri="{9D8B030D-6E8A-4147-A177-3AD203B41FA5}">
                      <a16:colId xmlns:a16="http://schemas.microsoft.com/office/drawing/2014/main" val="2655274748"/>
                    </a:ext>
                  </a:extLst>
                </a:gridCol>
                <a:gridCol w="3320712">
                  <a:extLst>
                    <a:ext uri="{9D8B030D-6E8A-4147-A177-3AD203B41FA5}">
                      <a16:colId xmlns:a16="http://schemas.microsoft.com/office/drawing/2014/main" val="1411980672"/>
                    </a:ext>
                  </a:extLst>
                </a:gridCol>
              </a:tblGrid>
              <a:tr h="233059"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SAGSTYPE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Ydelsesart (central)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Ydelsestype (kommunal)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7554088"/>
                  </a:ext>
                </a:extLst>
              </a:tr>
            </a:tbl>
          </a:graphicData>
        </a:graphic>
      </p:graphicFrame>
      <p:pic>
        <p:nvPicPr>
          <p:cNvPr id="16" name="Billede 15">
            <a:extLst>
              <a:ext uri="{FF2B5EF4-FFF2-40B4-BE49-F238E27FC236}">
                <a16:creationId xmlns:a16="http://schemas.microsoft.com/office/drawing/2014/main" id="{D854CEC8-5C82-F465-F339-01662A1D0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9" r="1769"/>
          <a:stretch/>
        </p:blipFill>
        <p:spPr>
          <a:xfrm>
            <a:off x="115634" y="1920543"/>
            <a:ext cx="8912732" cy="2795804"/>
          </a:xfrm>
          <a:prstGeom prst="rect">
            <a:avLst/>
          </a:prstGeom>
        </p:spPr>
      </p:pic>
      <p:sp>
        <p:nvSpPr>
          <p:cNvPr id="17" name="Tekstfelt 16">
            <a:extLst>
              <a:ext uri="{FF2B5EF4-FFF2-40B4-BE49-F238E27FC236}">
                <a16:creationId xmlns:a16="http://schemas.microsoft.com/office/drawing/2014/main" id="{8FC63A27-BC88-7CB9-4F38-27506AE05C05}"/>
              </a:ext>
            </a:extLst>
          </p:cNvPr>
          <p:cNvSpPr txBox="1"/>
          <p:nvPr/>
        </p:nvSpPr>
        <p:spPr>
          <a:xfrm>
            <a:off x="7360727" y="1801989"/>
            <a:ext cx="1019908" cy="2931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ctr">
              <a:spcAft>
                <a:spcPts val="300"/>
              </a:spcAft>
            </a:pPr>
            <a:r>
              <a:rPr lang="da-DK" sz="1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K-ART_4_V2_1</a:t>
            </a:r>
            <a:endParaRPr lang="da-DK" sz="1000" kern="0" dirty="0"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5E662D5E-69AB-BDB0-DE1D-4FDE8FA00AB3}"/>
              </a:ext>
            </a:extLst>
          </p:cNvPr>
          <p:cNvSpPr txBox="1"/>
          <p:nvPr/>
        </p:nvSpPr>
        <p:spPr>
          <a:xfrm>
            <a:off x="2562377" y="3458096"/>
            <a:ext cx="3980734" cy="17281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Det er disse ydelser, som man kommer til at kunne bruge, når man bevilger Alm. helbredstillæg til tandlægebehandling.</a:t>
            </a:r>
          </a:p>
          <a:p>
            <a:pPr algn="l">
              <a:spcAft>
                <a:spcPts val="300"/>
              </a:spcAft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De er kopieret fra den gamle sagstype </a:t>
            </a:r>
            <a:r>
              <a:rPr lang="da-DK" sz="1000" kern="0" dirty="0">
                <a:solidFill>
                  <a:srgbClr val="FF0000"/>
                </a:solidFill>
                <a:latin typeface="Neue Haas Grotesk Text Pro" panose="020B0504020202020204" pitchFamily="34" charset="77"/>
                <a:cs typeface="Arial"/>
              </a:rPr>
              <a:t>og der er sat en ny ind specielt til </a:t>
            </a:r>
            <a:r>
              <a:rPr lang="da-DK" sz="1000" kern="0" dirty="0" err="1">
                <a:solidFill>
                  <a:srgbClr val="FF0000"/>
                </a:solidFill>
                <a:latin typeface="Neue Haas Grotesk Text Pro" panose="020B0504020202020204" pitchFamily="34" charset="77"/>
                <a:cs typeface="Arial"/>
              </a:rPr>
              <a:t>fys</a:t>
            </a:r>
            <a:r>
              <a:rPr lang="da-DK" sz="1000" kern="0" dirty="0">
                <a:solidFill>
                  <a:srgbClr val="FF0000"/>
                </a:solidFill>
                <a:latin typeface="Neue Haas Grotesk Text Pro" panose="020B0504020202020204" pitchFamily="34" charset="77"/>
                <a:cs typeface="Arial"/>
              </a:rPr>
              <a:t>.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a-DK" sz="1000" b="1" kern="0" dirty="0">
                <a:latin typeface="Neue Haas Grotesk Text Pro" panose="020B0504020202020204" pitchFamily="34" charset="77"/>
                <a:cs typeface="Arial"/>
              </a:rPr>
              <a:t>Er de rigtige ydelsestyper sat til ”Må bevilges”?</a:t>
            </a:r>
          </a:p>
          <a:p>
            <a:pPr>
              <a:spcAft>
                <a:spcPts val="300"/>
              </a:spcAft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Benyt evt. lejligheden til at få kontrolleret om de er rigtigt opsat.</a:t>
            </a:r>
            <a:endParaRPr lang="da-DK" sz="1000" b="1" kern="0" dirty="0">
              <a:latin typeface="Neue Haas Grotesk Text Pro" panose="020B0504020202020204" pitchFamily="34" charset="77"/>
              <a:cs typeface="Arial"/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Er titlerne rigtige? 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Er der den rigtige kontodetaljering?</a:t>
            </a:r>
          </a:p>
          <a:p>
            <a:pPr marL="171450" indent="-1714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a-DK" sz="1000" kern="0" dirty="0">
                <a:latin typeface="Neue Haas Grotesk Text Pro" panose="020B0504020202020204" pitchFamily="34" charset="77"/>
                <a:cs typeface="Arial"/>
              </a:rPr>
              <a:t>Skal den følge pensionen, være forud/bagud?</a:t>
            </a:r>
          </a:p>
          <a:p>
            <a:pPr algn="l">
              <a:spcAft>
                <a:spcPts val="300"/>
              </a:spcAft>
            </a:pPr>
            <a:endParaRPr lang="da-DK" sz="1000" kern="0" dirty="0"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19" name="Rektangel: afrundede hjørner 18">
            <a:extLst>
              <a:ext uri="{FF2B5EF4-FFF2-40B4-BE49-F238E27FC236}">
                <a16:creationId xmlns:a16="http://schemas.microsoft.com/office/drawing/2014/main" id="{FD4EDA1C-D969-5AA2-EB6B-252395063008}"/>
              </a:ext>
            </a:extLst>
          </p:cNvPr>
          <p:cNvSpPr/>
          <p:nvPr/>
        </p:nvSpPr>
        <p:spPr>
          <a:xfrm>
            <a:off x="570641" y="2303832"/>
            <a:ext cx="288757" cy="198735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20" name="Rektangel: afrundede hjørner 19">
            <a:extLst>
              <a:ext uri="{FF2B5EF4-FFF2-40B4-BE49-F238E27FC236}">
                <a16:creationId xmlns:a16="http://schemas.microsoft.com/office/drawing/2014/main" id="{F8A40B0B-AC2E-8B31-B3C2-7A742FB30AB2}"/>
              </a:ext>
            </a:extLst>
          </p:cNvPr>
          <p:cNvSpPr/>
          <p:nvPr/>
        </p:nvSpPr>
        <p:spPr>
          <a:xfrm>
            <a:off x="2084328" y="2303831"/>
            <a:ext cx="478049" cy="198735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21" name="Rektangel: afrundede hjørner 20">
            <a:extLst>
              <a:ext uri="{FF2B5EF4-FFF2-40B4-BE49-F238E27FC236}">
                <a16:creationId xmlns:a16="http://schemas.microsoft.com/office/drawing/2014/main" id="{08215C63-D200-ECBC-E991-FA06B9BD7F70}"/>
              </a:ext>
            </a:extLst>
          </p:cNvPr>
          <p:cNvSpPr/>
          <p:nvPr/>
        </p:nvSpPr>
        <p:spPr>
          <a:xfrm>
            <a:off x="2613693" y="2303830"/>
            <a:ext cx="478049" cy="198735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22" name="Rektangel: afrundede hjørner 21">
            <a:extLst>
              <a:ext uri="{FF2B5EF4-FFF2-40B4-BE49-F238E27FC236}">
                <a16:creationId xmlns:a16="http://schemas.microsoft.com/office/drawing/2014/main" id="{CF976FF2-29F0-C59E-7FDF-BAC64C153909}"/>
              </a:ext>
            </a:extLst>
          </p:cNvPr>
          <p:cNvSpPr/>
          <p:nvPr/>
        </p:nvSpPr>
        <p:spPr>
          <a:xfrm>
            <a:off x="4157679" y="2217302"/>
            <a:ext cx="478049" cy="198735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531EE703-F0FF-BF02-0E2F-4B8A143A70D0}"/>
              </a:ext>
            </a:extLst>
          </p:cNvPr>
          <p:cNvSpPr/>
          <p:nvPr/>
        </p:nvSpPr>
        <p:spPr>
          <a:xfrm>
            <a:off x="522542" y="3132541"/>
            <a:ext cx="755473" cy="198735"/>
          </a:xfrm>
          <a:prstGeom prst="roundRect">
            <a:avLst/>
          </a:prstGeom>
          <a:noFill/>
          <a:ln w="28575">
            <a:solidFill>
              <a:schemeClr val="accent1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DAF3A59-5F89-415A-E982-A6044E40A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1" y="3449830"/>
            <a:ext cx="1776825" cy="489091"/>
          </a:xfrm>
          <a:prstGeom prst="roundRect">
            <a:avLst>
              <a:gd name="adj" fmla="val 16667"/>
            </a:avLst>
          </a:prstGeom>
          <a:ln>
            <a:solidFill>
              <a:schemeClr val="tx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498727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C7479-CA73-7787-FF8A-80C94148D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… og det samme for træktyper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40E3358-6A1E-1159-D5C3-339A5FB18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Gamle:</a:t>
            </a:r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Nye: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3DD0E2D-690D-FC4C-04BC-AC2CA88ED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SAGSTYPE 2</a:t>
            </a:r>
          </a:p>
        </p:txBody>
      </p:sp>
      <p:graphicFrame>
        <p:nvGraphicFramePr>
          <p:cNvPr id="7" name="Tabel 6">
            <a:extLst>
              <a:ext uri="{FF2B5EF4-FFF2-40B4-BE49-F238E27FC236}">
                <a16:creationId xmlns:a16="http://schemas.microsoft.com/office/drawing/2014/main" id="{EB599311-4C72-BEF5-207B-CE8CC3959949}"/>
              </a:ext>
            </a:extLst>
          </p:cNvPr>
          <p:cNvGraphicFramePr>
            <a:graphicFrameLocks noGrp="1"/>
          </p:cNvGraphicFramePr>
          <p:nvPr/>
        </p:nvGraphicFramePr>
        <p:xfrm>
          <a:off x="1498791" y="1168672"/>
          <a:ext cx="7315196" cy="1490401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24433">
                  <a:extLst>
                    <a:ext uri="{9D8B030D-6E8A-4147-A177-3AD203B41FA5}">
                      <a16:colId xmlns:a16="http://schemas.microsoft.com/office/drawing/2014/main" val="2223058895"/>
                    </a:ext>
                  </a:extLst>
                </a:gridCol>
                <a:gridCol w="2557570">
                  <a:extLst>
                    <a:ext uri="{9D8B030D-6E8A-4147-A177-3AD203B41FA5}">
                      <a16:colId xmlns:a16="http://schemas.microsoft.com/office/drawing/2014/main" val="2655274748"/>
                    </a:ext>
                  </a:extLst>
                </a:gridCol>
                <a:gridCol w="1787549">
                  <a:extLst>
                    <a:ext uri="{9D8B030D-6E8A-4147-A177-3AD203B41FA5}">
                      <a16:colId xmlns:a16="http://schemas.microsoft.com/office/drawing/2014/main" val="1411980672"/>
                    </a:ext>
                  </a:extLst>
                </a:gridCol>
                <a:gridCol w="845644">
                  <a:extLst>
                    <a:ext uri="{9D8B030D-6E8A-4147-A177-3AD203B41FA5}">
                      <a16:colId xmlns:a16="http://schemas.microsoft.com/office/drawing/2014/main" val="1362890419"/>
                    </a:ext>
                  </a:extLst>
                </a:gridCol>
              </a:tblGrid>
              <a:tr h="233059">
                <a:tc rowSpan="5">
                  <a:txBody>
                    <a:bodyPr/>
                    <a:lstStyle/>
                    <a:p>
                      <a:r>
                        <a:rPr lang="da-DK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Almindeligt helbredstillæg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Medicin, K-ART_20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Medicin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57554088"/>
                  </a:ext>
                </a:extLst>
              </a:tr>
              <a:tr h="23305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Tandlæge, K-ART_22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Tandlæge, 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488296"/>
                  </a:ext>
                </a:extLst>
              </a:tr>
              <a:tr h="23305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Fodbeh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, K-ART_27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Fodbeh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69771624"/>
                  </a:ext>
                </a:extLst>
              </a:tr>
              <a:tr h="23305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Høreapparat, K-ART_29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Høreapparat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67312798"/>
                  </a:ext>
                </a:extLst>
              </a:tr>
              <a:tr h="233059">
                <a:tc vMerge="1">
                  <a:txBody>
                    <a:bodyPr/>
                    <a:lstStyle/>
                    <a:p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K-ART_24</a:t>
                      </a:r>
                    </a:p>
                    <a:p>
                      <a:pPr algn="l" fontAlgn="b"/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"/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a-DK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1703978"/>
                  </a:ext>
                </a:extLst>
              </a:tr>
            </a:tbl>
          </a:graphicData>
        </a:graphic>
      </p:graphicFrame>
      <p:graphicFrame>
        <p:nvGraphicFramePr>
          <p:cNvPr id="9" name="Tabel 8">
            <a:extLst>
              <a:ext uri="{FF2B5EF4-FFF2-40B4-BE49-F238E27FC236}">
                <a16:creationId xmlns:a16="http://schemas.microsoft.com/office/drawing/2014/main" id="{BC6B2E0C-A69D-21EC-6651-013F3F9DC5DA}"/>
              </a:ext>
            </a:extLst>
          </p:cNvPr>
          <p:cNvGraphicFramePr>
            <a:graphicFrameLocks noGrp="1"/>
          </p:cNvGraphicFramePr>
          <p:nvPr/>
        </p:nvGraphicFramePr>
        <p:xfrm>
          <a:off x="1498791" y="3107715"/>
          <a:ext cx="7315196" cy="1631413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117558">
                  <a:extLst>
                    <a:ext uri="{9D8B030D-6E8A-4147-A177-3AD203B41FA5}">
                      <a16:colId xmlns:a16="http://schemas.microsoft.com/office/drawing/2014/main" val="438687866"/>
                    </a:ext>
                  </a:extLst>
                </a:gridCol>
                <a:gridCol w="2550695">
                  <a:extLst>
                    <a:ext uri="{9D8B030D-6E8A-4147-A177-3AD203B41FA5}">
                      <a16:colId xmlns:a16="http://schemas.microsoft.com/office/drawing/2014/main" val="2655274748"/>
                    </a:ext>
                  </a:extLst>
                </a:gridCol>
                <a:gridCol w="1794424">
                  <a:extLst>
                    <a:ext uri="{9D8B030D-6E8A-4147-A177-3AD203B41FA5}">
                      <a16:colId xmlns:a16="http://schemas.microsoft.com/office/drawing/2014/main" val="1411980672"/>
                    </a:ext>
                  </a:extLst>
                </a:gridCol>
                <a:gridCol w="852519">
                  <a:extLst>
                    <a:ext uri="{9D8B030D-6E8A-4147-A177-3AD203B41FA5}">
                      <a16:colId xmlns:a16="http://schemas.microsoft.com/office/drawing/2014/main" val="1057840595"/>
                    </a:ext>
                  </a:extLst>
                </a:gridCol>
              </a:tblGrid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Medicin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Medicin, K-ART_20_V2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Medicin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57554088"/>
                  </a:ext>
                </a:extLst>
              </a:tr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Tandlæge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Tandlæge, K-ART_22_V2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Tandlæge, 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7488296"/>
                  </a:ext>
                </a:extLst>
              </a:tr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Fodbeh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Fodbeh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, K-ART_27_V2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Fodbeh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769771624"/>
                  </a:ext>
                </a:extLst>
              </a:tr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Høreapparat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Høreapparat, K-ART_29_V2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Høreapparat</a:t>
                      </a: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a-DK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m.fl.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267312798"/>
                  </a:ext>
                </a:extLst>
              </a:tr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K-ART_24_V2_1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Regulering, </a:t>
                      </a:r>
                      <a:r>
                        <a:rPr lang="da-DK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hbt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541703978"/>
                  </a:ext>
                </a:extLst>
              </a:tr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K-ART_24_V2_2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Regulering, </a:t>
                      </a:r>
                      <a:r>
                        <a:rPr lang="da-DK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hbt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kumimoji="0" lang="da-DK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63971943"/>
                  </a:ext>
                </a:extLst>
              </a:tr>
              <a:tr h="233059"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Alm.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helb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 tillæg til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endParaRPr lang="da-D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Regulering, </a:t>
                      </a:r>
                      <a:r>
                        <a:rPr lang="da-DK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K-ART_24_V2_3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a-DK" sz="12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Regulering, </a:t>
                      </a:r>
                      <a:r>
                        <a:rPr lang="da-DK" sz="12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Fys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psyk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kiro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da-DK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hbt</a:t>
                      </a:r>
                      <a:r>
                        <a:rPr lang="da-DK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endParaRPr kumimoji="0" lang="da-DK" sz="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062160078"/>
                  </a:ext>
                </a:extLst>
              </a:tr>
            </a:tbl>
          </a:graphicData>
        </a:graphic>
      </p:graphicFrame>
      <p:graphicFrame>
        <p:nvGraphicFramePr>
          <p:cNvPr id="10" name="Tabel 9">
            <a:extLst>
              <a:ext uri="{FF2B5EF4-FFF2-40B4-BE49-F238E27FC236}">
                <a16:creationId xmlns:a16="http://schemas.microsoft.com/office/drawing/2014/main" id="{C0B9C2DE-26D1-1DFF-CE16-BA762633722F}"/>
              </a:ext>
            </a:extLst>
          </p:cNvPr>
          <p:cNvGraphicFramePr>
            <a:graphicFrameLocks noGrp="1"/>
          </p:cNvGraphicFramePr>
          <p:nvPr/>
        </p:nvGraphicFramePr>
        <p:xfrm>
          <a:off x="1498791" y="2751641"/>
          <a:ext cx="7315196" cy="2330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10683">
                  <a:extLst>
                    <a:ext uri="{9D8B030D-6E8A-4147-A177-3AD203B41FA5}">
                      <a16:colId xmlns:a16="http://schemas.microsoft.com/office/drawing/2014/main" val="1255708124"/>
                    </a:ext>
                  </a:extLst>
                </a:gridCol>
                <a:gridCol w="1883801">
                  <a:extLst>
                    <a:ext uri="{9D8B030D-6E8A-4147-A177-3AD203B41FA5}">
                      <a16:colId xmlns:a16="http://schemas.microsoft.com/office/drawing/2014/main" val="2655274748"/>
                    </a:ext>
                  </a:extLst>
                </a:gridCol>
                <a:gridCol w="3320712">
                  <a:extLst>
                    <a:ext uri="{9D8B030D-6E8A-4147-A177-3AD203B41FA5}">
                      <a16:colId xmlns:a16="http://schemas.microsoft.com/office/drawing/2014/main" val="1411980672"/>
                    </a:ext>
                  </a:extLst>
                </a:gridCol>
              </a:tblGrid>
              <a:tr h="233059"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SAGSTYPE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Ydelsesart (central)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200" b="0" u="none" strike="noStrike" dirty="0">
                          <a:solidFill>
                            <a:srgbClr val="FF0000"/>
                          </a:solidFill>
                          <a:effectLst/>
                        </a:rPr>
                        <a:t>Ydelsestype (kommunal)</a:t>
                      </a:r>
                      <a:endParaRPr lang="da-DK" sz="12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7554088"/>
                  </a:ext>
                </a:extLst>
              </a:tr>
            </a:tbl>
          </a:graphicData>
        </a:graphic>
      </p:graphicFrame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603C863B-ED2D-E26C-FD63-4C96AA9E9946}"/>
              </a:ext>
            </a:extLst>
          </p:cNvPr>
          <p:cNvSpPr/>
          <p:nvPr/>
        </p:nvSpPr>
        <p:spPr>
          <a:xfrm>
            <a:off x="6139543" y="3032825"/>
            <a:ext cx="2200060" cy="1035031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78E40AA5-4DA8-2EA2-73EC-9F3BCCE3C144}"/>
              </a:ext>
            </a:extLst>
          </p:cNvPr>
          <p:cNvSpPr/>
          <p:nvPr/>
        </p:nvSpPr>
        <p:spPr>
          <a:xfrm>
            <a:off x="6140689" y="1075644"/>
            <a:ext cx="2200060" cy="1071661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8" name="Pil: bøjet til venstre 7">
            <a:extLst>
              <a:ext uri="{FF2B5EF4-FFF2-40B4-BE49-F238E27FC236}">
                <a16:creationId xmlns:a16="http://schemas.microsoft.com/office/drawing/2014/main" id="{BDBD4A9C-B1F0-487C-203B-88D93F975AA3}"/>
              </a:ext>
            </a:extLst>
          </p:cNvPr>
          <p:cNvSpPr/>
          <p:nvPr/>
        </p:nvSpPr>
        <p:spPr>
          <a:xfrm>
            <a:off x="8360230" y="1643170"/>
            <a:ext cx="350631" cy="1952553"/>
          </a:xfrm>
          <a:prstGeom prst="curvedLef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FFF0479-24F9-2EF3-9BB8-F7F4D4842F74}"/>
              </a:ext>
            </a:extLst>
          </p:cNvPr>
          <p:cNvSpPr txBox="1"/>
          <p:nvPr/>
        </p:nvSpPr>
        <p:spPr>
          <a:xfrm>
            <a:off x="8332726" y="2503831"/>
            <a:ext cx="756269" cy="3384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600" b="1" kern="0" dirty="0">
                <a:solidFill>
                  <a:srgbClr val="FF0000"/>
                </a:solidFill>
                <a:latin typeface="Neue Haas Grotesk Text Pro" panose="020B0504020202020204" pitchFamily="34" charset="77"/>
                <a:cs typeface="Arial"/>
              </a:rPr>
              <a:t>KOPI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144AEA18-5822-49F8-2EF9-D14798DC725B}"/>
              </a:ext>
            </a:extLst>
          </p:cNvPr>
          <p:cNvSpPr txBox="1"/>
          <p:nvPr/>
        </p:nvSpPr>
        <p:spPr>
          <a:xfrm>
            <a:off x="7386673" y="4217554"/>
            <a:ext cx="756269" cy="3384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 algn="l">
              <a:spcAft>
                <a:spcPts val="300"/>
              </a:spcAft>
            </a:pPr>
            <a:r>
              <a:rPr lang="da-DK" sz="1600" b="1" kern="0" dirty="0">
                <a:solidFill>
                  <a:srgbClr val="FF0000"/>
                </a:solidFill>
                <a:latin typeface="Neue Haas Grotesk Text Pro" panose="020B0504020202020204" pitchFamily="34" charset="77"/>
                <a:cs typeface="Arial"/>
              </a:rPr>
              <a:t>NYT</a:t>
            </a:r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390A33A6-CE61-AF01-D8F7-E933D6C3E59C}"/>
              </a:ext>
            </a:extLst>
          </p:cNvPr>
          <p:cNvSpPr/>
          <p:nvPr/>
        </p:nvSpPr>
        <p:spPr>
          <a:xfrm>
            <a:off x="6168193" y="2147305"/>
            <a:ext cx="2129361" cy="511768"/>
          </a:xfrm>
          <a:prstGeom prst="roundRect">
            <a:avLst/>
          </a:prstGeom>
          <a:noFill/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57836D00-74B6-9DE3-B286-E9AC5378FCDE}"/>
              </a:ext>
            </a:extLst>
          </p:cNvPr>
          <p:cNvSpPr/>
          <p:nvPr/>
        </p:nvSpPr>
        <p:spPr>
          <a:xfrm>
            <a:off x="7941211" y="4067856"/>
            <a:ext cx="872775" cy="643034"/>
          </a:xfrm>
          <a:prstGeom prst="round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2931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33FD73-841B-3593-EDA2-26D74DBE3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6C2F1-4A49-FD58-8184-77A7B3699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Får I glæde af jeres ”Team”?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BD196064-78CE-F227-019F-92DC92A1789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24797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8C7479-CA73-7787-FF8A-80C94148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55625"/>
            <a:ext cx="5782329" cy="647973"/>
          </a:xfrm>
        </p:spPr>
        <p:txBody>
          <a:bodyPr/>
          <a:lstStyle/>
          <a:p>
            <a:r>
              <a:rPr lang="da-DK" dirty="0"/>
              <a:t>I øvrigt…  Opsæt ”Administrativ enhed til sager” for de nye sagstyper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40E3358-6A1E-1159-D5C3-339A5FB18A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algn="l" rtl="0" eaLnBrk="1" fontAlgn="b" latinLnBrk="0" hangingPunct="1">
              <a:spcBef>
                <a:spcPts val="0"/>
              </a:spcBef>
              <a:spcAft>
                <a:spcPts val="0"/>
              </a:spcAft>
            </a:pPr>
            <a:r>
              <a:rPr lang="da-DK" sz="1800" b="0" i="0" u="none" strike="noStrike" dirty="0">
                <a:effectLst/>
                <a:latin typeface="Arial" panose="020B0604020202020204" pitchFamily="34" charset="0"/>
              </a:rPr>
              <a:t>Opsæt ”Administrativ enhed til sager”</a:t>
            </a:r>
          </a:p>
          <a:p>
            <a:pPr marL="0" indent="0" algn="l" rtl="0" eaLnBrk="1" fontAlgn="b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 dirty="0">
                <a:latin typeface="Arial" panose="020B0604020202020204" pitchFamily="34" charset="0"/>
              </a:rPr>
              <a:t>for at få hjælp til at udfylde Administrativ enhed</a:t>
            </a:r>
          </a:p>
          <a:p>
            <a:pPr marL="0" indent="0" algn="l" rtl="0" eaLnBrk="1" fontAlgn="b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1800" b="0" i="0" u="none" strike="noStrike" dirty="0">
                <a:effectLst/>
                <a:latin typeface="Arial" panose="020B0604020202020204" pitchFamily="34" charset="0"/>
              </a:rPr>
              <a:t>automatisk.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3DD0E2D-690D-FC4C-04BC-AC2CA88EDD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SAGSTYPE 2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2B1993F-CD5E-E8E7-F0D1-3D2A64A8D8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721"/>
          <a:stretch/>
        </p:blipFill>
        <p:spPr>
          <a:xfrm>
            <a:off x="3032006" y="2850516"/>
            <a:ext cx="3429744" cy="211711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B468753-A214-E531-46EF-89169240A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738" y="2852008"/>
            <a:ext cx="2213939" cy="249836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160BCCB-0024-17D5-8F6A-63809A6D9F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6446"/>
          <a:stretch/>
        </p:blipFill>
        <p:spPr>
          <a:xfrm>
            <a:off x="374861" y="2850516"/>
            <a:ext cx="2452126" cy="1019317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CED09303-114D-3A9F-752A-0FFDD53369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642" y="175866"/>
            <a:ext cx="2518499" cy="2007016"/>
          </a:xfrm>
          <a:prstGeom prst="rect">
            <a:avLst/>
          </a:prstGeom>
        </p:spPr>
      </p:pic>
      <p:sp>
        <p:nvSpPr>
          <p:cNvPr id="15" name="Pil: bøjet til højre 14">
            <a:extLst>
              <a:ext uri="{FF2B5EF4-FFF2-40B4-BE49-F238E27FC236}">
                <a16:creationId xmlns:a16="http://schemas.microsoft.com/office/drawing/2014/main" id="{02A99591-EE10-1229-D8A9-4B476FDC78F4}"/>
              </a:ext>
            </a:extLst>
          </p:cNvPr>
          <p:cNvSpPr/>
          <p:nvPr/>
        </p:nvSpPr>
        <p:spPr>
          <a:xfrm>
            <a:off x="5995164" y="1601919"/>
            <a:ext cx="255478" cy="486096"/>
          </a:xfrm>
          <a:prstGeom prst="curvedRightArrow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</a:pPr>
            <a:endParaRPr lang="da-DK" sz="1000" dirty="0">
              <a:solidFill>
                <a:schemeClr val="tx1"/>
              </a:solidFill>
              <a:latin typeface="Neue Haas Grotesk Text Pro" panose="020B0504020202020204" pitchFamily="34" charset="77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01539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AE626C-E03D-8720-803F-E30ED516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139BBB-F557-4ED9-9DA3-E032C38DD90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2576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D46A7-99C9-4916-F4BC-07E1FC765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Ikke analyserede fejlmeldinger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1A62361-F2F3-1B65-E703-74F4AFE5B69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64DDEDA7-B97D-BAFC-4907-28F2868035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3598"/>
            <a:ext cx="9144000" cy="326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0117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C5E281-5DB2-CE83-9046-E14F4760C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Godkendte fejl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971C31E-0F48-E589-B2FB-12031BF30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8E1FB319-509C-926D-07A2-AB07FACF5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8141"/>
            <a:ext cx="9144000" cy="246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6375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EA520D-B8B2-6199-B9B5-4D936AAAA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Supportsager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8A5C3B1-8897-9C43-C130-83970461EC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Status på driften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B46DF78A-9B0C-749C-AF25-4ED2863A8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057" y="974069"/>
            <a:ext cx="7775511" cy="361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04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036E2D-0F86-47ED-8651-47915E71F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Tak for i dag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F15A7E8-4143-4632-A2FC-DBAB4EED39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20610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4F4FA-F9D1-1833-121E-A02060C08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(Let) adgang til jeres team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B67DDB4-90A6-B942-32F2-3A2734D623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sz="1400" dirty="0"/>
              <a:t>Tilmelding: </a:t>
            </a:r>
            <a:r>
              <a:rPr lang="da-DK" sz="1400" dirty="0">
                <a:hlinkClick r:id="rId2"/>
              </a:rPr>
              <a:t>https://www.survey-xact.dk/LinkCollector?key=DU86A3C3U61J</a:t>
            </a:r>
            <a:r>
              <a:rPr lang="da-DK" sz="1400" dirty="0"/>
              <a:t> </a:t>
            </a:r>
          </a:p>
          <a:p>
            <a:endParaRPr lang="da-DK" sz="1400" dirty="0"/>
          </a:p>
          <a:p>
            <a:r>
              <a:rPr lang="da-DK" sz="1400" dirty="0"/>
              <a:t>Let adgang via link: </a:t>
            </a:r>
            <a:r>
              <a:rPr lang="da-DK" sz="14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3"/>
              </a:rPr>
              <a:t>link til KP-Kommunesamarbejde</a:t>
            </a:r>
            <a:endParaRPr lang="da-DK" sz="1400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Forslag: opret under ”Links”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400" dirty="0"/>
          </a:p>
          <a:p>
            <a:r>
              <a:rPr lang="da-DK" sz="1400" dirty="0"/>
              <a:t>Har du prøvet det af? Virker det?</a:t>
            </a:r>
          </a:p>
          <a:p>
            <a:endParaRPr lang="da-DK" sz="1400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BCD040B-2167-8F55-B926-E60D70A910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Får I glæde af jeres ”Team”?</a:t>
            </a:r>
          </a:p>
        </p:txBody>
      </p:sp>
      <p:pic>
        <p:nvPicPr>
          <p:cNvPr id="7" name="Pladsholder til billede 6" descr="Et billede, der indeholder udendørs, landskab, sky, plante&#10;&#10;Automatisk genereret beskrivelse">
            <a:extLst>
              <a:ext uri="{FF2B5EF4-FFF2-40B4-BE49-F238E27FC236}">
                <a16:creationId xmlns:a16="http://schemas.microsoft.com/office/drawing/2014/main" id="{A434D34F-3DD9-C421-3F7F-B2F40682F6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26" name="Billede 5">
            <a:extLst>
              <a:ext uri="{FF2B5EF4-FFF2-40B4-BE49-F238E27FC236}">
                <a16:creationId xmlns:a16="http://schemas.microsoft.com/office/drawing/2014/main" id="{D9BF0B79-F81B-89F5-157B-75C04C1FC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31256" y="1798320"/>
            <a:ext cx="1783080" cy="154686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122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5ED8C-903F-D364-5A71-294432D0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Mailnotifikationer – Ny version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0A850B-A0DA-23F0-85F6-72DF4E362E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44843"/>
            <a:ext cx="4103687" cy="144190"/>
          </a:xfrm>
        </p:spPr>
        <p:txBody>
          <a:bodyPr/>
          <a:lstStyle/>
          <a:p>
            <a:r>
              <a:rPr lang="da-DK" dirty="0"/>
              <a:t>Får I glæde af jeres ”Team”?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0B1E53-37D5-6582-8D78-3F0CCA3122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2855" y="1544549"/>
            <a:ext cx="4218093" cy="968304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B344C9A-C279-0458-18C3-89923FB9B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5" y="2566001"/>
            <a:ext cx="8790093" cy="830852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6DF324F-AD07-EA7E-E4A8-A6E6172C8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529" y="2787905"/>
            <a:ext cx="2112804" cy="1988521"/>
          </a:xfrm>
          <a:prstGeom prst="rect">
            <a:avLst/>
          </a:prstGeom>
        </p:spPr>
      </p:pic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86182938-DF4D-151B-0E67-65DCC59AF989}"/>
              </a:ext>
            </a:extLst>
          </p:cNvPr>
          <p:cNvSpPr/>
          <p:nvPr/>
        </p:nvSpPr>
        <p:spPr>
          <a:xfrm>
            <a:off x="5518944" y="1503143"/>
            <a:ext cx="556260" cy="39624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0" name="Rektangel: afrundede hjørner 9">
            <a:extLst>
              <a:ext uri="{FF2B5EF4-FFF2-40B4-BE49-F238E27FC236}">
                <a16:creationId xmlns:a16="http://schemas.microsoft.com/office/drawing/2014/main" id="{DDAB34A8-56E9-45A2-AA89-164E04798C08}"/>
              </a:ext>
            </a:extLst>
          </p:cNvPr>
          <p:cNvSpPr/>
          <p:nvPr/>
        </p:nvSpPr>
        <p:spPr>
          <a:xfrm>
            <a:off x="4760754" y="1940789"/>
            <a:ext cx="1516380" cy="39624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1" name="Rektangel: afrundede hjørner 10">
            <a:extLst>
              <a:ext uri="{FF2B5EF4-FFF2-40B4-BE49-F238E27FC236}">
                <a16:creationId xmlns:a16="http://schemas.microsoft.com/office/drawing/2014/main" id="{E596934E-C680-34DF-1502-2D519ACEF706}"/>
              </a:ext>
            </a:extLst>
          </p:cNvPr>
          <p:cNvSpPr/>
          <p:nvPr/>
        </p:nvSpPr>
        <p:spPr>
          <a:xfrm>
            <a:off x="0" y="3016205"/>
            <a:ext cx="1838484" cy="34622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2" name="Rektangel: afrundede hjørner 11">
            <a:extLst>
              <a:ext uri="{FF2B5EF4-FFF2-40B4-BE49-F238E27FC236}">
                <a16:creationId xmlns:a16="http://schemas.microsoft.com/office/drawing/2014/main" id="{31F2D005-1D4D-5596-66C9-29D61BA8223C}"/>
              </a:ext>
            </a:extLst>
          </p:cNvPr>
          <p:cNvSpPr/>
          <p:nvPr/>
        </p:nvSpPr>
        <p:spPr>
          <a:xfrm>
            <a:off x="2427022" y="2787905"/>
            <a:ext cx="2112804" cy="346221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4" name="Rektangel: afrundede hjørner 13">
            <a:extLst>
              <a:ext uri="{FF2B5EF4-FFF2-40B4-BE49-F238E27FC236}">
                <a16:creationId xmlns:a16="http://schemas.microsoft.com/office/drawing/2014/main" id="{B294EA54-ECDF-C563-DEDD-3447FC2CD520}"/>
              </a:ext>
            </a:extLst>
          </p:cNvPr>
          <p:cNvSpPr/>
          <p:nvPr/>
        </p:nvSpPr>
        <p:spPr>
          <a:xfrm>
            <a:off x="6646914" y="2746225"/>
            <a:ext cx="2204034" cy="196697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pic>
        <p:nvPicPr>
          <p:cNvPr id="16" name="Grafik 15" descr="Konvolut med massiv udfyldning">
            <a:extLst>
              <a:ext uri="{FF2B5EF4-FFF2-40B4-BE49-F238E27FC236}">
                <a16:creationId xmlns:a16="http://schemas.microsoft.com/office/drawing/2014/main" id="{6C4CEFFE-159E-BD2C-799D-DE18BC40E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6071" y="172668"/>
            <a:ext cx="1268782" cy="1268782"/>
          </a:xfrm>
          <a:prstGeom prst="rect">
            <a:avLst/>
          </a:prstGeom>
        </p:spPr>
      </p:pic>
      <p:pic>
        <p:nvPicPr>
          <p:cNvPr id="18" name="Grafik 17" descr="Klokke med massiv udfyldning">
            <a:extLst>
              <a:ext uri="{FF2B5EF4-FFF2-40B4-BE49-F238E27FC236}">
                <a16:creationId xmlns:a16="http://schemas.microsoft.com/office/drawing/2014/main" id="{7CDD3B25-0CA6-822A-1114-52EFDD0391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45285" y="110975"/>
            <a:ext cx="655999" cy="65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15ED8C-903F-D364-5A71-294432D0B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Mailnotifikationer – Ældre version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40A850B-A0DA-23F0-85F6-72DF4E362EC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68313" y="344843"/>
            <a:ext cx="4103687" cy="144190"/>
          </a:xfrm>
        </p:spPr>
        <p:txBody>
          <a:bodyPr/>
          <a:lstStyle/>
          <a:p>
            <a:r>
              <a:rPr lang="da-DK" dirty="0"/>
              <a:t>Får I glæde af jeres ”Team”?</a:t>
            </a:r>
          </a:p>
        </p:txBody>
      </p:sp>
      <p:pic>
        <p:nvPicPr>
          <p:cNvPr id="16" name="Grafik 15" descr="Konvolut med massiv udfyldning">
            <a:extLst>
              <a:ext uri="{FF2B5EF4-FFF2-40B4-BE49-F238E27FC236}">
                <a16:creationId xmlns:a16="http://schemas.microsoft.com/office/drawing/2014/main" id="{6C4CEFFE-159E-BD2C-799D-DE18BC40E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46071" y="172668"/>
            <a:ext cx="1268782" cy="1268782"/>
          </a:xfrm>
          <a:prstGeom prst="rect">
            <a:avLst/>
          </a:prstGeom>
        </p:spPr>
      </p:pic>
      <p:pic>
        <p:nvPicPr>
          <p:cNvPr id="18" name="Grafik 17" descr="Klokke med massiv udfyldning">
            <a:extLst>
              <a:ext uri="{FF2B5EF4-FFF2-40B4-BE49-F238E27FC236}">
                <a16:creationId xmlns:a16="http://schemas.microsoft.com/office/drawing/2014/main" id="{7CDD3B25-0CA6-822A-1114-52EFDD039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45285" y="110975"/>
            <a:ext cx="655999" cy="655999"/>
          </a:xfrm>
          <a:prstGeom prst="rect">
            <a:avLst/>
          </a:prstGeom>
        </p:spPr>
      </p:pic>
      <p:pic>
        <p:nvPicPr>
          <p:cNvPr id="1026" name="Billede 5">
            <a:extLst>
              <a:ext uri="{FF2B5EF4-FFF2-40B4-BE49-F238E27FC236}">
                <a16:creationId xmlns:a16="http://schemas.microsoft.com/office/drawing/2014/main" id="{18064B16-07FC-0F25-F3C5-3F0E7D6F9C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8310" y="966488"/>
            <a:ext cx="6047640" cy="383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: afrundede hjørner 2">
            <a:extLst>
              <a:ext uri="{FF2B5EF4-FFF2-40B4-BE49-F238E27FC236}">
                <a16:creationId xmlns:a16="http://schemas.microsoft.com/office/drawing/2014/main" id="{AF1E7450-A52D-066B-DF2C-4B47FE675B18}"/>
              </a:ext>
            </a:extLst>
          </p:cNvPr>
          <p:cNvSpPr/>
          <p:nvPr/>
        </p:nvSpPr>
        <p:spPr>
          <a:xfrm>
            <a:off x="468310" y="2114550"/>
            <a:ext cx="1703389" cy="31623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39D03C0F-7BF7-768D-EC2D-EB0C279CA544}"/>
              </a:ext>
            </a:extLst>
          </p:cNvPr>
          <p:cNvSpPr/>
          <p:nvPr/>
        </p:nvSpPr>
        <p:spPr>
          <a:xfrm>
            <a:off x="2281870" y="1681053"/>
            <a:ext cx="1703389" cy="31623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  <p:sp>
        <p:nvSpPr>
          <p:cNvPr id="13" name="Rektangel: afrundede hjørner 12">
            <a:extLst>
              <a:ext uri="{FF2B5EF4-FFF2-40B4-BE49-F238E27FC236}">
                <a16:creationId xmlns:a16="http://schemas.microsoft.com/office/drawing/2014/main" id="{0D114C50-DB7F-2129-59FF-DDE87FE05D5E}"/>
              </a:ext>
            </a:extLst>
          </p:cNvPr>
          <p:cNvSpPr/>
          <p:nvPr/>
        </p:nvSpPr>
        <p:spPr>
          <a:xfrm>
            <a:off x="4560251" y="1614461"/>
            <a:ext cx="1787713" cy="41644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0171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DC09D2-FAC1-0C55-FDCA-55B36DBE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Afprøv jeres spørgsmål på teams!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9E7575E-6091-3EE5-7365-C44313EE4B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Tænke gerne ”kan teams-gruppen bruges?” når du notere et spørgsmål til en generel spørgetime el. </a:t>
            </a:r>
            <a:r>
              <a:rPr lang="da-DK"/>
              <a:t>lign..</a:t>
            </a:r>
            <a:endParaRPr lang="da-DK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F1F6803-F032-6AFA-0EBD-9F77743CC2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Får I glæde af jeres ”Team”?</a:t>
            </a:r>
          </a:p>
          <a:p>
            <a:endParaRPr lang="da-DK" dirty="0"/>
          </a:p>
        </p:txBody>
      </p:sp>
      <p:pic>
        <p:nvPicPr>
          <p:cNvPr id="7" name="Pladsholder til billede 6" descr="Et billede, der indeholder Ansigt, tøj, person, smil&#10;&#10;Automatisk genereret beskrivelse">
            <a:extLst>
              <a:ext uri="{FF2B5EF4-FFF2-40B4-BE49-F238E27FC236}">
                <a16:creationId xmlns:a16="http://schemas.microsoft.com/office/drawing/2014/main" id="{AA5B8FAB-2110-BE11-CA9F-E69EE9BD6D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17730139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KOMBIT">
      <a:dk1>
        <a:srgbClr val="111111"/>
      </a:dk1>
      <a:lt1>
        <a:srgbClr val="FFFFFF"/>
      </a:lt1>
      <a:dk2>
        <a:srgbClr val="CCC09E"/>
      </a:dk2>
      <a:lt2>
        <a:srgbClr val="F3EFE0"/>
      </a:lt2>
      <a:accent1>
        <a:srgbClr val="EB052F"/>
      </a:accent1>
      <a:accent2>
        <a:srgbClr val="3373D2"/>
      </a:accent2>
      <a:accent3>
        <a:srgbClr val="1C3F32"/>
      </a:accent3>
      <a:accent4>
        <a:srgbClr val="580D28"/>
      </a:accent4>
      <a:accent5>
        <a:srgbClr val="9656D7"/>
      </a:accent5>
      <a:accent6>
        <a:srgbClr val="B30E60"/>
      </a:accent6>
      <a:hlink>
        <a:srgbClr val="696969"/>
      </a:hlink>
      <a:folHlink>
        <a:srgbClr val="D6D6D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E3061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b="1" dirty="0" smtClean="0">
            <a:latin typeface="Arial"/>
            <a:cs typeface="Arial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9525" algn="ctr">
          <a:solidFill>
            <a:schemeClr val="tx1"/>
          </a:solidFill>
          <a:prstDash val="sysDot"/>
          <a:round/>
          <a:headEnd type="none" w="med" len="med"/>
          <a:tailEnd type="none" w="med" len="med"/>
        </a:ln>
        <a:extLst>
          <a:ext uri="{909E8E84-426E-40dd-AFC4-6F175D3DCCD1}">
            <a14:hiddenFill xmlns:p="http://schemas.openxmlformats.org/presentationml/2006/main" xmlns="" xmlns:a14="http://schemas.microsoft.com/office/drawing/2010/main">
              <a:noFill/>
            </a14:hiddenFill>
          </a:ext>
        </a:extLst>
      </a:spPr>
      <a:bodyPr/>
      <a:lstStyle/>
    </a:lnDef>
    <a:txDef>
      <a:spPr>
        <a:noFill/>
        <a:ln>
          <a:noFill/>
        </a:ln>
      </a:spPr>
      <a:bodyPr wrap="none" rtlCol="0">
        <a:noAutofit/>
      </a:bodyPr>
      <a:lstStyle>
        <a:defPPr algn="l">
          <a:defRPr sz="900" dirty="0" err="1" smtClean="0">
            <a:latin typeface="Helvetica" pitchFamily="2" charset="0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57B43150-9B59-4524-8D70-B7AA6C43F8B1}" vid="{A4A4ADDD-4E09-436A-AAEC-204C35E66F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ødeemne xmlns="1ad18e57-1846-4ffb-a171-01e80b4d2f32">Statusmøder</Mødeemne>
    <Mødedato xmlns="1ad18e57-1846-4ffb-a171-01e80b4d2f32">2024-05-06T22:00:00+00:00</Mødedato>
    <kbcd47fd730b4dd780d46e75aa37816b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Præsentation</TermName>
          <TermId xmlns="http://schemas.microsoft.com/office/infopath/2007/PartnerControls">93fbbba1-d5f3-4784-9979-765919310bab</TermId>
        </TermInfo>
      </Terms>
    </kbcd47fd730b4dd780d46e75aa37816b>
    <m58fa08f697546ad9c9c3d2382b429ae xmlns="1ad18e57-1846-4ffb-a171-01e80b4d2f32">
      <Terms xmlns="http://schemas.microsoft.com/office/infopath/2007/PartnerControls">
        <TermInfo xmlns="http://schemas.microsoft.com/office/infopath/2007/PartnerControls">
          <TermName xmlns="http://schemas.microsoft.com/office/infopath/2007/PartnerControls">Ekstern</TermName>
          <TermId xmlns="http://schemas.microsoft.com/office/infopath/2007/PartnerControls">95ef43ab-9e36-4dab-816d-0787e44693bc</TermId>
        </TermInfo>
      </Terms>
    </m58fa08f697546ad9c9c3d2382b429ae>
    <Produkt xmlns="3e6cf5d8-9ce4-4652-a6e6-07ace85fe7bc">178</Produkt>
    <TaxCatchAll xmlns="1ad18e57-1846-4ffb-a171-01e80b4d2f32">
      <Value>1609</Value>
      <Value>1683</Value>
    </TaxCatchAll>
    <Arbejdspakke xmlns="3e6cf5d8-9ce4-4652-a6e6-07ace85fe7bc">90</Arbejdspakke>
    <Flyt_x0020_til_x0020_arkiv xmlns="1ad18e57-1846-4ffb-a171-01e80b4d2f32">false</Flyt_x0020_til_x0020_arkiv>
    <_dlc_DocId xmlns="1ad18e57-1846-4ffb-a171-01e80b4d2f32">KUSWZMNXHWK5-380488058-2620</_dlc_DocId>
    <_dlc_DocIdUrl xmlns="1ad18e57-1846-4ffb-a171-01e80b4d2f32">
      <Url>https://share-it.kombit.dk/P0136/_layouts/15/DocIdRedir.aspx?ID=KUSWZMNXHWK5-380488058-2620</Url>
      <Description>KUSWZMNXHWK5-380488058-2620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Mødedokument (PowerPoint)" ma:contentTypeID="0x0101002FA340818EC50C419AD1693B1F62589703008EC8285CB629D3428E6B44D078F3DCC6" ma:contentTypeVersion="21" ma:contentTypeDescription="" ma:contentTypeScope="" ma:versionID="8abe357155f765d1444836d1959abcdb">
  <xsd:schema xmlns:xsd="http://www.w3.org/2001/XMLSchema" xmlns:xs="http://www.w3.org/2001/XMLSchema" xmlns:p="http://schemas.microsoft.com/office/2006/metadata/properties" xmlns:ns3="1ad18e57-1846-4ffb-a171-01e80b4d2f32" xmlns:ns4="3e6cf5d8-9ce4-4652-a6e6-07ace85fe7bc" targetNamespace="http://schemas.microsoft.com/office/2006/metadata/properties" ma:root="true" ma:fieldsID="cadea6004db87ada06fe341704728fb9" ns3:_="" ns4:_="">
    <xsd:import namespace="1ad18e57-1846-4ffb-a171-01e80b4d2f32"/>
    <xsd:import namespace="3e6cf5d8-9ce4-4652-a6e6-07ace85fe7bc"/>
    <xsd:element name="properties">
      <xsd:complexType>
        <xsd:sequence>
          <xsd:element name="documentManagement">
            <xsd:complexType>
              <xsd:all>
                <xsd:element ref="ns3:kbcd47fd730b4dd780d46e75aa37816b" minOccurs="0"/>
                <xsd:element ref="ns3:TaxCatchAll" minOccurs="0"/>
                <xsd:element ref="ns3:TaxCatchAllLabel" minOccurs="0"/>
                <xsd:element ref="ns3:Mødeemne"/>
                <xsd:element ref="ns3:Mødedato"/>
                <xsd:element ref="ns3:m58fa08f697546ad9c9c3d2382b429ae" minOccurs="0"/>
                <xsd:element ref="ns3:Flyt_x0020_til_x0020_arkiv" minOccurs="0"/>
                <xsd:element ref="ns3:_dlc_DocId" minOccurs="0"/>
                <xsd:element ref="ns3:_dlc_DocIdUrl" minOccurs="0"/>
                <xsd:element ref="ns3:_dlc_DocIdPersistId" minOccurs="0"/>
                <xsd:element ref="ns4:Arbejdspakke" minOccurs="0"/>
                <xsd:element ref="ns4:Produk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d18e57-1846-4ffb-a171-01e80b4d2f32" elementFormDefault="qualified">
    <xsd:import namespace="http://schemas.microsoft.com/office/2006/documentManagement/types"/>
    <xsd:import namespace="http://schemas.microsoft.com/office/infopath/2007/PartnerControls"/>
    <xsd:element name="kbcd47fd730b4dd780d46e75aa37816b" ma:index="9" ma:taxonomy="true" ma:internalName="kbcd47fd730b4dd780d46e75aa37816b" ma:taxonomyFieldName="M_x00f8_detype" ma:displayName="Mødetype" ma:readOnly="false" ma:default="" ma:fieldId="{4bcd47fd-730b-4dd7-80d4-6e75aa37816b}" ma:sspId="efb1083d-7045-4fd7-9409-417f0f74db49" ma:termSetId="12a85307-9531-4659-b1dc-de09cb154fa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259305a2-eae7-4539-8fbb-789e91726657}" ma:internalName="TaxCatchAll" ma:showField="CatchAllData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259305a2-eae7-4539-8fbb-789e91726657}" ma:internalName="TaxCatchAllLabel" ma:readOnly="true" ma:showField="CatchAllDataLabel" ma:web="1ad18e57-1846-4ffb-a171-01e80b4d2f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ødeemne" ma:index="13" ma:displayName="Mødeemne" ma:internalName="M_x00f8_deemne">
      <xsd:simpleType>
        <xsd:restriction base="dms:Text">
          <xsd:maxLength value="255"/>
        </xsd:restriction>
      </xsd:simpleType>
    </xsd:element>
    <xsd:element name="Mødedato" ma:index="14" ma:displayName="Mødedato" ma:description="Indsæt dato for mødet hvori dette dokument er præsenteret" ma:format="DateOnly" ma:internalName="M_x00f8_dedato">
      <xsd:simpleType>
        <xsd:restriction base="dms:DateTime"/>
      </xsd:simpleType>
    </xsd:element>
    <xsd:element name="m58fa08f697546ad9c9c3d2382b429ae" ma:index="15" ma:taxonomy="true" ma:internalName="m58fa08f697546ad9c9c3d2382b429ae" ma:taxonomyFieldName="Interessenter" ma:displayName="Interessenter" ma:readOnly="false" ma:default="" ma:fieldId="{658fa08f-6975-46ad-9c9c-3d2382b429ae}" ma:sspId="efb1083d-7045-4fd7-9409-417f0f74db49" ma:termSetId="9a82c93d-e0ab-4d8a-98c1-b2918757e48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Flyt_x0020_til_x0020_arkiv" ma:index="17" nillable="true" ma:displayName="Flyt til arkiv" ma:default="0" ma:internalName="Flyt_x0020_til_x0020_arkiv">
      <xsd:simpleType>
        <xsd:restriction base="dms:Boolean"/>
      </xsd:simpleType>
    </xsd:element>
    <xsd:element name="_dlc_DocId" ma:index="18" nillable="true" ma:displayName="Værdi for dokument-id" ma:description="Værdien af det dokument-id, der er tildelt dette element." ma:internalName="_dlc_DocId" ma:readOnly="true">
      <xsd:simpleType>
        <xsd:restriction base="dms:Text"/>
      </xsd:simpleType>
    </xsd:element>
    <xsd:element name="_dlc_DocIdUrl" ma:index="19" nillable="true" ma:displayName="Dokument-id" ma:description="Permanent link til dette dok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cf5d8-9ce4-4652-a6e6-07ace85fe7bc" elementFormDefault="qualified">
    <xsd:import namespace="http://schemas.microsoft.com/office/2006/documentManagement/types"/>
    <xsd:import namespace="http://schemas.microsoft.com/office/infopath/2007/PartnerControls"/>
    <xsd:element name="Arbejdspakke" ma:index="21" nillable="true" ma:displayName="Arbejdspakke" ma:list="{e9f85bcf-b6e3-41a6-a315-61412f09a3b0}" ma:internalName="Arbejdspakke" ma:showField="Arbejdspakke_x0020_titel">
      <xsd:simpleType>
        <xsd:restriction base="dms:Lookup"/>
      </xsd:simpleType>
    </xsd:element>
    <xsd:element name="Produkt" ma:index="22" nillable="true" ma:displayName="Produkt" ma:list="{e9f85bcf-b6e3-41a6-a315-61412f09a3b0}" ma:internalName="Produkt" ma:showField="Produkttitel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displayName="Titel"/>
        <xsd:element ref="dc:subject" minOccurs="0" maxOccurs="1"/>
        <xsd:element ref="dc:description" minOccurs="0" maxOccurs="1"/>
        <xsd:element name="keywords" minOccurs="0" maxOccurs="1" type="xsd:string" ma:displayName="Nøgleord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3D7040D-9265-4950-BB84-EA3CACF30F56}">
  <ds:schemaRefs>
    <ds:schemaRef ds:uri="http://schemas.openxmlformats.org/package/2006/metadata/core-properties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3e6cf5d8-9ce4-4652-a6e6-07ace85fe7bc"/>
    <ds:schemaRef ds:uri="1ad18e57-1846-4ffb-a171-01e80b4d2f32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B37368C-0699-4795-834A-5A5524DCE7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ad18e57-1846-4ffb-a171-01e80b4d2f32"/>
    <ds:schemaRef ds:uri="3e6cf5d8-9ce4-4652-a6e6-07ace85fe7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92D0C0F-7841-4BCB-8D77-36A4A57445BC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E68C1FE5-A19E-408F-9CC7-A026BA5BE0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7858</TotalTime>
  <Words>2821</Words>
  <Application>Microsoft Office PowerPoint</Application>
  <PresentationFormat>Skærmshow (16:9)</PresentationFormat>
  <Paragraphs>447</Paragraphs>
  <Slides>55</Slides>
  <Notes>2</Notes>
  <HiddenSlides>8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55</vt:i4>
      </vt:variant>
    </vt:vector>
  </HeadingPairs>
  <TitlesOfParts>
    <vt:vector size="64" baseType="lpstr">
      <vt:lpstr>Arial</vt:lpstr>
      <vt:lpstr>Calibri</vt:lpstr>
      <vt:lpstr>CambriaMath</vt:lpstr>
      <vt:lpstr>Helvetica</vt:lpstr>
      <vt:lpstr>Neue Haas Grotesk Text Pro</vt:lpstr>
      <vt:lpstr>Normal systemskrift</vt:lpstr>
      <vt:lpstr>Source Sans Pro Light</vt:lpstr>
      <vt:lpstr>Wingdings</vt:lpstr>
      <vt:lpstr>Default Theme</vt:lpstr>
      <vt:lpstr>Statusmøde Uge 19 - 2024</vt:lpstr>
      <vt:lpstr>Struktur for mødet</vt:lpstr>
      <vt:lpstr>KOMBITs KP-team</vt:lpstr>
      <vt:lpstr>Dagsorden</vt:lpstr>
      <vt:lpstr>Får I glæde af jeres ”Team”?</vt:lpstr>
      <vt:lpstr>(Let) adgang til jeres team</vt:lpstr>
      <vt:lpstr>Mailnotifikationer – Ny version</vt:lpstr>
      <vt:lpstr>Mailnotifikationer – Ældre version</vt:lpstr>
      <vt:lpstr>Afprøv jeres spørgsmål på teams!</vt:lpstr>
      <vt:lpstr>Release 5.1 27. maj 2024</vt:lpstr>
      <vt:lpstr>Ny funktionalitet KP release 5.1 – 27. maj 2024</vt:lpstr>
      <vt:lpstr>Ny funktionalitet</vt:lpstr>
      <vt:lpstr>Release 5.0 25. marts 2024</vt:lpstr>
      <vt:lpstr>Pilotafprøvning - eFaktura Status</vt:lpstr>
      <vt:lpstr>Et par ord fra en pilot Brønderslev Kommune</vt:lpstr>
      <vt:lpstr>Pilotafprøvning – SE nummer Status</vt:lpstr>
      <vt:lpstr>Boligstøttedata kan ikke modtages fra release 5.0</vt:lpstr>
      <vt:lpstr>Kort nyt</vt:lpstr>
      <vt:lpstr>Opdaterede KL-blanketter</vt:lpstr>
      <vt:lpstr>Tidlig pension</vt:lpstr>
      <vt:lpstr>Betalbare ydelser opkræves direkte af Netcompany</vt:lpstr>
      <vt:lpstr>Vil du (fortsat) modtage nyhedsbrev?</vt:lpstr>
      <vt:lpstr>Tips</vt:lpstr>
      <vt:lpstr>eFaktura ”Modtag post” opgaverpakke</vt:lpstr>
      <vt:lpstr>Opgavepakker for eFaktura</vt:lpstr>
      <vt:lpstr>Hvor ligger vejledninger mv.?</vt:lpstr>
      <vt:lpstr>Kendte fejl</vt:lpstr>
      <vt:lpstr>KP logger ud for tidligt Fortsat problem med udløb</vt:lpstr>
      <vt:lpstr>Fejl ved vedhæftning af bilag i breve</vt:lpstr>
      <vt:lpstr>Årsopgørelsesfane er ikke tilgængelig</vt:lpstr>
      <vt:lpstr>Problem med at slette planlagte udbetalinger</vt:lpstr>
      <vt:lpstr>Beskeder ved ændring af CPR-nummer</vt:lpstr>
      <vt:lpstr>Visningsfejl for indflytningsdato</vt:lpstr>
      <vt:lpstr>Visningsfejl for udenlandske adresser</vt:lpstr>
      <vt:lpstr>Opret journalnotat kan ikke færdiggøres fra enkeltsagsvisningen</vt:lpstr>
      <vt:lpstr>PowerPoint-præsentation</vt:lpstr>
      <vt:lpstr>Spørgsmål til KOMBIT eller andre kommuner?</vt:lpstr>
      <vt:lpstr>Hvad sker der på næste statusmøde?</vt:lpstr>
      <vt:lpstr>Hvad sker på næste statusmøde?</vt:lpstr>
      <vt:lpstr>Følgende er primært henvendt KP-systemansvarlig  og  ”Udfører” på Sagstyper 2 </vt:lpstr>
      <vt:lpstr>(PL 12) Placér og igangsæt opgave vedr. korrektion af historiske refusionsafregninger</vt:lpstr>
      <vt:lpstr>Status Lister og webinar</vt:lpstr>
      <vt:lpstr>(Sagstyper 2) Verificér kopier af jeres ydelses- og træktyper og opret nye ved behov</vt:lpstr>
      <vt:lpstr>Opsummering</vt:lpstr>
      <vt:lpstr>Sagstyper og ydelser</vt:lpstr>
      <vt:lpstr>Sagstyper og ydelser</vt:lpstr>
      <vt:lpstr>Sagstyper og ydelser, eksempel på verificering (tandlæge)</vt:lpstr>
      <vt:lpstr>Sagstyper og ydelser, eksempel på verificering (fys)</vt:lpstr>
      <vt:lpstr>… og det samme for træktyper</vt:lpstr>
      <vt:lpstr>I øvrigt…  Opsæt ”Administrativ enhed til sager” for de nye sagstyper</vt:lpstr>
      <vt:lpstr>Status på driften</vt:lpstr>
      <vt:lpstr>Ikke analyserede fejlmeldinger</vt:lpstr>
      <vt:lpstr>Godkendte fejl</vt:lpstr>
      <vt:lpstr>Supportsager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Statusmøde (uge XX)</dc:title>
  <dc:creator>Aske Walther Sørensen</dc:creator>
  <cp:lastModifiedBy>Aske Walther Sørensen</cp:lastModifiedBy>
  <cp:revision>15</cp:revision>
  <dcterms:created xsi:type="dcterms:W3CDTF">2023-05-04T10:03:14Z</dcterms:created>
  <dcterms:modified xsi:type="dcterms:W3CDTF">2024-05-08T06:00:08Z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0x0101002FA340818EC50C419AD1693B1F62589703008EC8285CB629D3428E6B44D078F3DCC6</vt:lpwstr>
  </property>
  <property fmtid="{D5CDD505-2E9C-101B-9397-08002B2CF9AE}" pid="3" name="_dlc_DocIdItemGuid">
    <vt:lpwstr>d9527562-6808-4649-afa1-5142916479d4</vt:lpwstr>
  </property>
  <property fmtid="{D5CDD505-2E9C-101B-9397-08002B2CF9AE}" pid="4" name="Mødetype">
    <vt:lpwstr>1609;#Præsentation|93fbbba1-d5f3-4784-9979-765919310bab</vt:lpwstr>
  </property>
  <property fmtid="{D5CDD505-2E9C-101B-9397-08002B2CF9AE}" pid="5" name="Interessenter">
    <vt:lpwstr>1683;#Ekstern|95ef43ab-9e36-4dab-816d-0787e44693bc</vt:lpwstr>
  </property>
</Properties>
</file>